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Merriweather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Merriweather-bold.fntdata"/><Relationship Id="rId16" Type="http://schemas.openxmlformats.org/officeDocument/2006/relationships/font" Target="fonts/Merriweather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boldItalic.fntdata"/><Relationship Id="rId6" Type="http://schemas.openxmlformats.org/officeDocument/2006/relationships/slide" Target="slides/slide1.xml"/><Relationship Id="rId18" Type="http://schemas.openxmlformats.org/officeDocument/2006/relationships/font" Target="fonts/Merriweather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8708367cad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8708367ca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f7adc888e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f7adc888e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46a2ea900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46a2ea900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6a2ea900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6a2ea900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46a2ea900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46a2ea900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46a2ea900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46a2ea900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title"/>
          </p:nvPr>
        </p:nvSpPr>
        <p:spPr>
          <a:xfrm>
            <a:off x="212150" y="64150"/>
            <a:ext cx="84783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/>
              <a:t>[Topic]</a:t>
            </a:r>
            <a:endParaRPr sz="4000"/>
          </a:p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-25" y="4638600"/>
            <a:ext cx="9144000" cy="5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Presented by: [insert name of student here]</a:t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050" y="1675813"/>
            <a:ext cx="2684325" cy="26843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9812" y="1675800"/>
            <a:ext cx="2684325" cy="26843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3550" y="1675800"/>
            <a:ext cx="2684325" cy="26843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112425" y="1406350"/>
            <a:ext cx="89256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[Insert thesis statement].</a:t>
            </a: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25" y="2474625"/>
            <a:ext cx="2856605" cy="2605451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686" y="2474625"/>
            <a:ext cx="2856605" cy="2605451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6546" y="2474625"/>
            <a:ext cx="2856605" cy="2605451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Manipulation Via Media</a:t>
            </a:r>
            <a:endParaRPr/>
          </a:p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112425" y="1406350"/>
            <a:ext cx="89256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[Summarise in 2-3 sentences. If it is Legitimate Persuasion, then change the title to ‘Legitimate </a:t>
            </a:r>
            <a:r>
              <a:rPr lang="en"/>
              <a:t>Persuasion</a:t>
            </a:r>
            <a:r>
              <a:rPr lang="en"/>
              <a:t> via Media’.]</a:t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25" y="2474625"/>
            <a:ext cx="2856605" cy="2605451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686" y="2474625"/>
            <a:ext cx="2856605" cy="2605451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6546" y="2474625"/>
            <a:ext cx="2856605" cy="2605451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Manipulation Via Education</a:t>
            </a:r>
            <a:endParaRPr/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112425" y="1406350"/>
            <a:ext cx="89256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[Summarise in 2-3 sentences. If it is Legitimate Persuasion, then change the title to ‘Legitimate Persuasion via Education’.]</a:t>
            </a:r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25" y="2474625"/>
            <a:ext cx="2856605" cy="2605451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686" y="2474625"/>
            <a:ext cx="2856605" cy="2605451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6546" y="2474625"/>
            <a:ext cx="2856605" cy="2605451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Manipulation Via Laws</a:t>
            </a:r>
            <a:endParaRPr/>
          </a:p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112425" y="1406350"/>
            <a:ext cx="89256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[Summarise in 2-3 sentences. If it is Legitimate Persuasion, then change the title to ‘Legitimate Persuasion via Laws.].</a:t>
            </a:r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25" y="2474625"/>
            <a:ext cx="2856605" cy="2605451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686" y="2474625"/>
            <a:ext cx="2856605" cy="2605451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6546" y="2474625"/>
            <a:ext cx="2856605" cy="2605451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112425" y="1406350"/>
            <a:ext cx="89256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[Summarise your research in 1-3 sentences].</a:t>
            </a:r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25" y="2474625"/>
            <a:ext cx="2856605" cy="2605451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686" y="2474625"/>
            <a:ext cx="2856605" cy="2605451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6546" y="2474625"/>
            <a:ext cx="2856605" cy="2605451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