
<file path=[Content_Types].xml><?xml version="1.0" encoding="utf-8"?>
<Types xmlns="http://schemas.openxmlformats.org/package/2006/content-types">
  <Default Extension="fntdata" ContentType="application/x-fontdata"/>
  <Default Extension="gif"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01" r:id="rId46"/>
  </p:sldIdLst>
  <p:sldSz cx="9144000" cy="5143500" type="screen16x9"/>
  <p:notesSz cx="6858000" cy="9144000"/>
  <p:embeddedFontLst>
    <p:embeddedFont>
      <p:font typeface="Sorts Mill Goudy" panose="020B0604020202020204" charset="0"/>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A68220-034D-47E1-8038-D7672C1DCA2B}">
  <a:tblStyle styleId="{C3A68220-034D-47E1-8038-D7672C1DCA2B}" styleName="Table_0">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42B1233-6BFB-45EF-8D0D-2517F9AD846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408" y="6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444b1a0d93_0_3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3444b1a0d93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444b1a0d93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444b1a0d9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444b1a0d9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444b1a0d9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444b1a0d9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444b1a0d9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444b1a0d93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444b1a0d9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444b1a0d93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444b1a0d93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445a7cb919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3445a7cb91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445a7cb919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3445a7cb919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445a7cb91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445a7cb91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446bda741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446bda74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445a7cb91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3445a7cb91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44b1a0d93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g3444b1a0d93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445a7cb919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445a7cb91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a7c81874156e7bb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a7c81874156e7b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3439614f20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9" name="Google Shape;359;g3439614f20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c8b834fb8e_0_7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g2c8b834fb8e_0_7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439614f20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439614f20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439614f20b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3439614f20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439614f20b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439614f20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39614f20b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439614f20b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cc5ad70899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2cc5ad7089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cc5ad70899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2cc5ad70899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4215bf6c01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4215bf6c01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cd76886dc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2cd76886dc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439614f20b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439614f20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cc5ad70899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cc5ad70899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45d49ea4ae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345d49ea4ae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cc5ad70899_0_6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g2cc5ad70899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45d49ea4ae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45d49ea4a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45d49ea4ae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45d49ea4a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345d49ea4a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345d49ea4a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345d49ea4ae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345d49ea4ae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474e270381_4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g3474e270381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4215bf6c01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4215bf6c01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474e270381_4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g3474e270381_4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3474e270381_4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3474e270381_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34931e01f7a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g34931e01f7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34931e01f7a_0_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g34931e01f7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5bb6aab4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5bb6aab4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4215bf6c01_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4215bf6c01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4215bf6c01_1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34215bf6c01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444b1a0d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444b1a0d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444b1a0d93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444b1a0d93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4215bf6c01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4215bf6c0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028020" y="1327155"/>
            <a:ext cx="7080000" cy="1371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4100"/>
              <a:buFont typeface="Sorts Mill Goudy"/>
              <a:buNone/>
              <a:defRPr sz="4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028020" y="2830117"/>
            <a:ext cx="7080000" cy="787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lvl="0" algn="ctr" rtl="0">
              <a:lnSpc>
                <a:spcPct val="110000"/>
              </a:lnSpc>
              <a:spcBef>
                <a:spcPts val="300"/>
              </a:spcBef>
              <a:spcAft>
                <a:spcPts val="0"/>
              </a:spcAft>
              <a:buSzPts val="1200"/>
              <a:buNone/>
              <a:defRPr>
                <a:solidFill>
                  <a:schemeClr val="lt1"/>
                </a:solidFill>
              </a:defRPr>
            </a:lvl1pPr>
            <a:lvl2pPr lvl="1" algn="ctr" rtl="0">
              <a:spcBef>
                <a:spcPts val="500"/>
              </a:spcBef>
              <a:spcAft>
                <a:spcPts val="0"/>
              </a:spcAft>
              <a:buSzPts val="1100"/>
              <a:buNone/>
              <a:defRPr>
                <a:solidFill>
                  <a:schemeClr val="lt1"/>
                </a:solidFill>
              </a:defRPr>
            </a:lvl2pPr>
            <a:lvl3pPr lvl="2" algn="ctr" rtl="0">
              <a:spcBef>
                <a:spcPts val="500"/>
              </a:spcBef>
              <a:spcAft>
                <a:spcPts val="0"/>
              </a:spcAft>
              <a:buSzPts val="900"/>
              <a:buNone/>
              <a:defRPr>
                <a:solidFill>
                  <a:schemeClr val="lt1"/>
                </a:solidFill>
              </a:defRPr>
            </a:lvl3pPr>
            <a:lvl4pPr lvl="3" algn="ctr" rtl="0">
              <a:spcBef>
                <a:spcPts val="500"/>
              </a:spcBef>
              <a:spcAft>
                <a:spcPts val="0"/>
              </a:spcAft>
              <a:buSzPts val="800"/>
              <a:buNone/>
              <a:defRPr>
                <a:solidFill>
                  <a:schemeClr val="lt1"/>
                </a:solidFill>
              </a:defRPr>
            </a:lvl4pPr>
            <a:lvl5pPr lvl="4" algn="ctr" rtl="0">
              <a:spcBef>
                <a:spcPts val="500"/>
              </a:spcBef>
              <a:spcAft>
                <a:spcPts val="0"/>
              </a:spcAft>
              <a:buSzPts val="800"/>
              <a:buNone/>
              <a:defRPr>
                <a:solidFill>
                  <a:schemeClr val="lt1"/>
                </a:solidFill>
              </a:defRPr>
            </a:lvl5pPr>
            <a:lvl6pPr lvl="5" algn="ctr" rtl="0">
              <a:spcBef>
                <a:spcPts val="500"/>
              </a:spcBef>
              <a:spcAft>
                <a:spcPts val="0"/>
              </a:spcAft>
              <a:buSzPts val="700"/>
              <a:buNone/>
              <a:defRPr>
                <a:solidFill>
                  <a:schemeClr val="lt1"/>
                </a:solidFill>
              </a:defRPr>
            </a:lvl6pPr>
            <a:lvl7pPr lvl="6" algn="ctr" rtl="0">
              <a:spcBef>
                <a:spcPts val="500"/>
              </a:spcBef>
              <a:spcAft>
                <a:spcPts val="0"/>
              </a:spcAft>
              <a:buSzPts val="700"/>
              <a:buNone/>
              <a:defRPr>
                <a:solidFill>
                  <a:schemeClr val="lt1"/>
                </a:solidFill>
              </a:defRPr>
            </a:lvl7pPr>
            <a:lvl8pPr lvl="7" algn="ctr" rtl="0">
              <a:spcBef>
                <a:spcPts val="500"/>
              </a:spcBef>
              <a:spcAft>
                <a:spcPts val="0"/>
              </a:spcAft>
              <a:buSzPts val="700"/>
              <a:buNone/>
              <a:defRPr>
                <a:solidFill>
                  <a:schemeClr val="lt1"/>
                </a:solidFill>
              </a:defRPr>
            </a:lvl8pPr>
            <a:lvl9pPr lvl="8" algn="ctr" rtl="0">
              <a:spcBef>
                <a:spcPts val="500"/>
              </a:spcBef>
              <a:spcAft>
                <a:spcPts val="500"/>
              </a:spcAft>
              <a:buSzPts val="700"/>
              <a:buNone/>
              <a:defRPr>
                <a:solidFill>
                  <a:schemeClr val="lt1"/>
                </a:solidFill>
              </a:defRPr>
            </a:lvl9pPr>
          </a:lstStyle>
          <a:p>
            <a:endParaRPr/>
          </a:p>
        </p:txBody>
      </p:sp>
      <p:sp>
        <p:nvSpPr>
          <p:cNvPr id="59" name="Google Shape;59;p1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85346" y="1557338"/>
            <a:ext cx="77655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65" name="Google Shape;65;p1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971551" y="1320800"/>
            <a:ext cx="7193100" cy="1371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3000"/>
              <a:buFont typeface="Sorts Mill Goudy"/>
              <a:buNone/>
              <a:defRPr sz="3000" b="0" cap="none"/>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971551" y="2822579"/>
            <a:ext cx="7193100" cy="10002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300"/>
              </a:spcBef>
              <a:spcAft>
                <a:spcPts val="0"/>
              </a:spcAft>
              <a:buSzPts val="1100"/>
              <a:buNone/>
              <a:defRPr sz="1500">
                <a:solidFill>
                  <a:schemeClr val="lt1"/>
                </a:solidFill>
              </a:defRPr>
            </a:lvl1pPr>
            <a:lvl2pPr marL="914400" lvl="1" indent="-228600" algn="l" rtl="0">
              <a:spcBef>
                <a:spcPts val="500"/>
              </a:spcBef>
              <a:spcAft>
                <a:spcPts val="0"/>
              </a:spcAft>
              <a:buSzPts val="900"/>
              <a:buNone/>
              <a:defRPr sz="1400">
                <a:solidFill>
                  <a:schemeClr val="lt1"/>
                </a:solidFill>
              </a:defRPr>
            </a:lvl2pPr>
            <a:lvl3pPr marL="1371600" lvl="2" indent="-228600" algn="l" rtl="0">
              <a:spcBef>
                <a:spcPts val="500"/>
              </a:spcBef>
              <a:spcAft>
                <a:spcPts val="0"/>
              </a:spcAft>
              <a:buSzPts val="800"/>
              <a:buNone/>
              <a:defRPr sz="1200">
                <a:solidFill>
                  <a:schemeClr val="lt1"/>
                </a:solidFill>
              </a:defRPr>
            </a:lvl3pPr>
            <a:lvl4pPr marL="1828800" lvl="3" indent="-228600" algn="l" rtl="0">
              <a:spcBef>
                <a:spcPts val="500"/>
              </a:spcBef>
              <a:spcAft>
                <a:spcPts val="0"/>
              </a:spcAft>
              <a:buSzPts val="700"/>
              <a:buNone/>
              <a:defRPr sz="1100">
                <a:solidFill>
                  <a:schemeClr val="lt1"/>
                </a:solidFill>
              </a:defRPr>
            </a:lvl4pPr>
            <a:lvl5pPr marL="2286000" lvl="4" indent="-228600" algn="l" rtl="0">
              <a:spcBef>
                <a:spcPts val="500"/>
              </a:spcBef>
              <a:spcAft>
                <a:spcPts val="0"/>
              </a:spcAft>
              <a:buSzPts val="700"/>
              <a:buNone/>
              <a:defRPr sz="1100">
                <a:solidFill>
                  <a:schemeClr val="lt1"/>
                </a:solidFill>
              </a:defRPr>
            </a:lvl5pPr>
            <a:lvl6pPr marL="2743200" lvl="5" indent="-228600" algn="l" rtl="0">
              <a:spcBef>
                <a:spcPts val="500"/>
              </a:spcBef>
              <a:spcAft>
                <a:spcPts val="0"/>
              </a:spcAft>
              <a:buSzPts val="700"/>
              <a:buNone/>
              <a:defRPr sz="1100">
                <a:solidFill>
                  <a:schemeClr val="lt1"/>
                </a:solidFill>
              </a:defRPr>
            </a:lvl6pPr>
            <a:lvl7pPr marL="3200400" lvl="6" indent="-228600" algn="l" rtl="0">
              <a:spcBef>
                <a:spcPts val="500"/>
              </a:spcBef>
              <a:spcAft>
                <a:spcPts val="0"/>
              </a:spcAft>
              <a:buSzPts val="700"/>
              <a:buNone/>
              <a:defRPr sz="1100">
                <a:solidFill>
                  <a:schemeClr val="lt1"/>
                </a:solidFill>
              </a:defRPr>
            </a:lvl7pPr>
            <a:lvl8pPr marL="3657600" lvl="7" indent="-228600" algn="l" rtl="0">
              <a:spcBef>
                <a:spcPts val="500"/>
              </a:spcBef>
              <a:spcAft>
                <a:spcPts val="0"/>
              </a:spcAft>
              <a:buSzPts val="700"/>
              <a:buNone/>
              <a:defRPr sz="1100">
                <a:solidFill>
                  <a:schemeClr val="lt1"/>
                </a:solidFill>
              </a:defRPr>
            </a:lvl8pPr>
            <a:lvl9pPr marL="4114800" lvl="8" indent="-228600" algn="l" rtl="0">
              <a:spcBef>
                <a:spcPts val="500"/>
              </a:spcBef>
              <a:spcAft>
                <a:spcPts val="500"/>
              </a:spcAft>
              <a:buSzPts val="700"/>
              <a:buNone/>
              <a:defRPr sz="1100">
                <a:solidFill>
                  <a:schemeClr val="lt1"/>
                </a:solidFill>
              </a:defRPr>
            </a:lvl9pPr>
          </a:lstStyle>
          <a:p>
            <a:endParaRPr/>
          </a:p>
        </p:txBody>
      </p:sp>
      <p:sp>
        <p:nvSpPr>
          <p:cNvPr id="71" name="Google Shape;71;p1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85346" y="457200"/>
            <a:ext cx="7765500" cy="9465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85346" y="1557338"/>
            <a:ext cx="3642600" cy="2717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77" name="Google Shape;77;p17"/>
          <p:cNvSpPr txBox="1">
            <a:spLocks noGrp="1"/>
          </p:cNvSpPr>
          <p:nvPr>
            <p:ph type="body" idx="2"/>
          </p:nvPr>
        </p:nvSpPr>
        <p:spPr>
          <a:xfrm>
            <a:off x="4808037" y="1557338"/>
            <a:ext cx="3642600" cy="2717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78" name="Google Shape;78;p1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pic>
        <p:nvPicPr>
          <p:cNvPr id="82" name="Google Shape;82;p18" descr="Slate-V2-HD-compPhotoInset.png"/>
          <p:cNvPicPr preferRelativeResize="0"/>
          <p:nvPr/>
        </p:nvPicPr>
        <p:blipFill rotWithShape="1">
          <a:blip r:embed="rId2">
            <a:alphaModFix/>
          </a:blip>
          <a:srcRect/>
          <a:stretch/>
        </p:blipFill>
        <p:spPr>
          <a:xfrm>
            <a:off x="685346" y="1300879"/>
            <a:ext cx="3771901" cy="3074969"/>
          </a:xfrm>
          <a:prstGeom prst="rect">
            <a:avLst/>
          </a:prstGeom>
          <a:noFill/>
          <a:ln>
            <a:noFill/>
          </a:ln>
        </p:spPr>
      </p:pic>
      <p:pic>
        <p:nvPicPr>
          <p:cNvPr id="83" name="Google Shape;83;p18" descr="Slate-V2-HD-compPhotoInset.png"/>
          <p:cNvPicPr preferRelativeResize="0"/>
          <p:nvPr/>
        </p:nvPicPr>
        <p:blipFill rotWithShape="1">
          <a:blip r:embed="rId2">
            <a:alphaModFix/>
          </a:blip>
          <a:srcRect/>
          <a:stretch/>
        </p:blipFill>
        <p:spPr>
          <a:xfrm>
            <a:off x="4678768" y="1300879"/>
            <a:ext cx="3771901" cy="3074969"/>
          </a:xfrm>
          <a:prstGeom prst="rect">
            <a:avLst/>
          </a:prstGeom>
          <a:noFill/>
          <a:ln>
            <a:noFill/>
          </a:ln>
        </p:spPr>
      </p:pic>
      <p:sp>
        <p:nvSpPr>
          <p:cNvPr id="84" name="Google Shape;84;p18"/>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3500"/>
              <a:buFont typeface="Sorts Mill Goudy"/>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5" name="Google Shape;85;p18"/>
          <p:cNvSpPr txBox="1">
            <a:spLocks noGrp="1"/>
          </p:cNvSpPr>
          <p:nvPr>
            <p:ph type="body" idx="1"/>
          </p:nvPr>
        </p:nvSpPr>
        <p:spPr>
          <a:xfrm>
            <a:off x="784510" y="1391365"/>
            <a:ext cx="3573600" cy="519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400"/>
              </a:spcBef>
              <a:spcAft>
                <a:spcPts val="0"/>
              </a:spcAft>
              <a:buSzPts val="1300"/>
              <a:buNone/>
              <a:defRPr sz="1800" b="0"/>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86" name="Google Shape;86;p18"/>
          <p:cNvSpPr txBox="1">
            <a:spLocks noGrp="1"/>
          </p:cNvSpPr>
          <p:nvPr>
            <p:ph type="body" idx="2"/>
          </p:nvPr>
        </p:nvSpPr>
        <p:spPr>
          <a:xfrm>
            <a:off x="784510" y="2026577"/>
            <a:ext cx="3573600" cy="228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sz="1400"/>
            </a:lvl1pPr>
            <a:lvl2pPr marL="914400" lvl="1" indent="-279400" algn="l" rtl="0">
              <a:spcBef>
                <a:spcPts val="500"/>
              </a:spcBef>
              <a:spcAft>
                <a:spcPts val="0"/>
              </a:spcAft>
              <a:buSzPts val="800"/>
              <a:buChar char="🞚"/>
              <a:defRPr sz="1200"/>
            </a:lvl2pPr>
            <a:lvl3pPr marL="1371600" lvl="2" indent="-273050" algn="l" rtl="0">
              <a:spcBef>
                <a:spcPts val="500"/>
              </a:spcBef>
              <a:spcAft>
                <a:spcPts val="0"/>
              </a:spcAft>
              <a:buSzPts val="700"/>
              <a:buChar char="◈"/>
              <a:defRPr sz="1100"/>
            </a:lvl3pPr>
            <a:lvl4pPr marL="1828800" lvl="3" indent="-266700" algn="l" rtl="0">
              <a:spcBef>
                <a:spcPts val="500"/>
              </a:spcBef>
              <a:spcAft>
                <a:spcPts val="0"/>
              </a:spcAft>
              <a:buSzPts val="600"/>
              <a:buChar char="🞚"/>
              <a:defRPr sz="900"/>
            </a:lvl4pPr>
            <a:lvl5pPr marL="2286000" lvl="4" indent="-266700" algn="l" rtl="0">
              <a:spcBef>
                <a:spcPts val="500"/>
              </a:spcBef>
              <a:spcAft>
                <a:spcPts val="0"/>
              </a:spcAft>
              <a:buSzPts val="600"/>
              <a:buChar char="◈"/>
              <a:defRPr sz="900"/>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87" name="Google Shape;87;p18"/>
          <p:cNvSpPr txBox="1">
            <a:spLocks noGrp="1"/>
          </p:cNvSpPr>
          <p:nvPr>
            <p:ph type="body" idx="3"/>
          </p:nvPr>
        </p:nvSpPr>
        <p:spPr>
          <a:xfrm>
            <a:off x="4772374" y="1391364"/>
            <a:ext cx="3584700" cy="519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400"/>
              </a:spcBef>
              <a:spcAft>
                <a:spcPts val="0"/>
              </a:spcAft>
              <a:buSzPts val="1300"/>
              <a:buNone/>
              <a:defRPr sz="1800" b="0"/>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88" name="Google Shape;88;p18"/>
          <p:cNvSpPr txBox="1">
            <a:spLocks noGrp="1"/>
          </p:cNvSpPr>
          <p:nvPr>
            <p:ph type="body" idx="4"/>
          </p:nvPr>
        </p:nvSpPr>
        <p:spPr>
          <a:xfrm>
            <a:off x="4772375" y="2026577"/>
            <a:ext cx="3584700" cy="228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sz="1400"/>
            </a:lvl1pPr>
            <a:lvl2pPr marL="914400" lvl="1" indent="-279400" algn="l" rtl="0">
              <a:spcBef>
                <a:spcPts val="500"/>
              </a:spcBef>
              <a:spcAft>
                <a:spcPts val="0"/>
              </a:spcAft>
              <a:buSzPts val="800"/>
              <a:buChar char="🞚"/>
              <a:defRPr sz="1200"/>
            </a:lvl2pPr>
            <a:lvl3pPr marL="1371600" lvl="2" indent="-273050" algn="l" rtl="0">
              <a:spcBef>
                <a:spcPts val="500"/>
              </a:spcBef>
              <a:spcAft>
                <a:spcPts val="0"/>
              </a:spcAft>
              <a:buSzPts val="700"/>
              <a:buChar char="◈"/>
              <a:defRPr sz="1100"/>
            </a:lvl3pPr>
            <a:lvl4pPr marL="1828800" lvl="3" indent="-266700" algn="l" rtl="0">
              <a:spcBef>
                <a:spcPts val="500"/>
              </a:spcBef>
              <a:spcAft>
                <a:spcPts val="0"/>
              </a:spcAft>
              <a:buSzPts val="600"/>
              <a:buChar char="🞚"/>
              <a:defRPr sz="900"/>
            </a:lvl4pPr>
            <a:lvl5pPr marL="2286000" lvl="4" indent="-266700" algn="l" rtl="0">
              <a:spcBef>
                <a:spcPts val="500"/>
              </a:spcBef>
              <a:spcAft>
                <a:spcPts val="0"/>
              </a:spcAft>
              <a:buSzPts val="600"/>
              <a:buChar char="◈"/>
              <a:defRPr sz="900"/>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89" name="Google Shape;89;p1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1" name="Google Shape;91;p1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19"/>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5" name="Google Shape;95;p19"/>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6" name="Google Shape;96;p19"/>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
        <p:cNvGrpSpPr/>
        <p:nvPr/>
      </p:nvGrpSpPr>
      <p:grpSpPr>
        <a:xfrm>
          <a:off x="0" y="0"/>
          <a:ext cx="0" cy="0"/>
          <a:chOff x="0" y="0"/>
          <a:chExt cx="0" cy="0"/>
        </a:xfrm>
      </p:grpSpPr>
      <p:sp>
        <p:nvSpPr>
          <p:cNvPr id="98" name="Google Shape;98;p20"/>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685346" y="457200"/>
            <a:ext cx="2780100" cy="13665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100"/>
              <a:buFont typeface="Sorts Mill Goudy"/>
              <a:buNone/>
              <a:defRPr sz="21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1"/>
          <p:cNvSpPr txBox="1">
            <a:spLocks noGrp="1"/>
          </p:cNvSpPr>
          <p:nvPr>
            <p:ph type="body" idx="1"/>
          </p:nvPr>
        </p:nvSpPr>
        <p:spPr>
          <a:xfrm>
            <a:off x="3641725" y="457200"/>
            <a:ext cx="4809000" cy="38100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04" name="Google Shape;104;p21"/>
          <p:cNvSpPr txBox="1">
            <a:spLocks noGrp="1"/>
          </p:cNvSpPr>
          <p:nvPr>
            <p:ph type="body" idx="2"/>
          </p:nvPr>
        </p:nvSpPr>
        <p:spPr>
          <a:xfrm>
            <a:off x="685346" y="2005013"/>
            <a:ext cx="2780100" cy="22623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05" name="Google Shape;105;p21"/>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8"/>
        <p:cNvGrpSpPr/>
        <p:nvPr/>
      </p:nvGrpSpPr>
      <p:grpSpPr>
        <a:xfrm>
          <a:off x="0" y="0"/>
          <a:ext cx="0" cy="0"/>
          <a:chOff x="0" y="0"/>
          <a:chExt cx="0" cy="0"/>
        </a:xfrm>
      </p:grpSpPr>
      <p:pic>
        <p:nvPicPr>
          <p:cNvPr id="109" name="Google Shape;109;p22" descr="Slate-V2-HD-vertPhotoInset.png"/>
          <p:cNvPicPr preferRelativeResize="0"/>
          <p:nvPr/>
        </p:nvPicPr>
        <p:blipFill rotWithShape="1">
          <a:blip r:embed="rId2">
            <a:alphaModFix/>
          </a:blip>
          <a:srcRect/>
          <a:stretch/>
        </p:blipFill>
        <p:spPr>
          <a:xfrm>
            <a:off x="5470249" y="457200"/>
            <a:ext cx="2688125" cy="3903625"/>
          </a:xfrm>
          <a:prstGeom prst="rect">
            <a:avLst/>
          </a:prstGeom>
          <a:noFill/>
          <a:ln>
            <a:noFill/>
          </a:ln>
        </p:spPr>
      </p:pic>
      <p:sp>
        <p:nvSpPr>
          <p:cNvPr id="110" name="Google Shape;110;p22"/>
          <p:cNvSpPr txBox="1">
            <a:spLocks noGrp="1"/>
          </p:cNvSpPr>
          <p:nvPr>
            <p:ph type="title"/>
          </p:nvPr>
        </p:nvSpPr>
        <p:spPr>
          <a:xfrm>
            <a:off x="685346" y="572776"/>
            <a:ext cx="4281000" cy="12567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lvl="0" algn="ctr" rtl="0">
              <a:lnSpc>
                <a:spcPct val="90000"/>
              </a:lnSpc>
              <a:spcBef>
                <a:spcPts val="0"/>
              </a:spcBef>
              <a:spcAft>
                <a:spcPts val="0"/>
              </a:spcAft>
              <a:buClr>
                <a:schemeClr val="lt2"/>
              </a:buClr>
              <a:buSzPts val="2400"/>
              <a:buFont typeface="Sorts Mill Goudy"/>
              <a:buNone/>
              <a:defRPr sz="2400" b="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a:spLocks noGrp="1"/>
          </p:cNvSpPr>
          <p:nvPr>
            <p:ph type="pic" idx="2"/>
          </p:nvPr>
        </p:nvSpPr>
        <p:spPr>
          <a:xfrm>
            <a:off x="5581913" y="572776"/>
            <a:ext cx="2456700" cy="3684600"/>
          </a:xfrm>
          <a:prstGeom prst="rect">
            <a:avLst/>
          </a:prstGeom>
          <a:noFill/>
          <a:ln>
            <a:noFill/>
          </a:ln>
          <a:effectLst>
            <a:outerShdw blurRad="38100" dist="25400" dir="4440000">
              <a:srgbClr val="000000">
                <a:alpha val="35690"/>
              </a:srgbClr>
            </a:outerShdw>
          </a:effectLst>
        </p:spPr>
      </p:sp>
      <p:sp>
        <p:nvSpPr>
          <p:cNvPr id="112" name="Google Shape;112;p22"/>
          <p:cNvSpPr txBox="1">
            <a:spLocks noGrp="1"/>
          </p:cNvSpPr>
          <p:nvPr>
            <p:ph type="body" idx="1"/>
          </p:nvPr>
        </p:nvSpPr>
        <p:spPr>
          <a:xfrm>
            <a:off x="1105274" y="2009774"/>
            <a:ext cx="3441300" cy="2351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13" name="Google Shape;113;p22"/>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4" name="Google Shape;114;p22"/>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2"/>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16"/>
        <p:cNvGrpSpPr/>
        <p:nvPr/>
      </p:nvGrpSpPr>
      <p:grpSpPr>
        <a:xfrm>
          <a:off x="0" y="0"/>
          <a:ext cx="0" cy="0"/>
          <a:chOff x="0" y="0"/>
          <a:chExt cx="0" cy="0"/>
        </a:xfrm>
      </p:grpSpPr>
      <p:pic>
        <p:nvPicPr>
          <p:cNvPr id="117" name="Google Shape;117;p23" descr="Slate-V2-HD-panoPhotoInset.png"/>
          <p:cNvPicPr preferRelativeResize="0"/>
          <p:nvPr/>
        </p:nvPicPr>
        <p:blipFill rotWithShape="1">
          <a:blip r:embed="rId2">
            <a:alphaModFix/>
          </a:blip>
          <a:srcRect/>
          <a:stretch/>
        </p:blipFill>
        <p:spPr>
          <a:xfrm>
            <a:off x="760412" y="410855"/>
            <a:ext cx="7606349" cy="2862605"/>
          </a:xfrm>
          <a:prstGeom prst="rect">
            <a:avLst/>
          </a:prstGeom>
          <a:noFill/>
          <a:ln>
            <a:noFill/>
          </a:ln>
        </p:spPr>
      </p:pic>
      <p:sp>
        <p:nvSpPr>
          <p:cNvPr id="118" name="Google Shape;118;p23"/>
          <p:cNvSpPr txBox="1">
            <a:spLocks noGrp="1"/>
          </p:cNvSpPr>
          <p:nvPr>
            <p:ph type="title"/>
          </p:nvPr>
        </p:nvSpPr>
        <p:spPr>
          <a:xfrm>
            <a:off x="685354" y="3423941"/>
            <a:ext cx="7766700" cy="4077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100"/>
              <a:buFont typeface="Sorts Mill Goudy"/>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9" name="Google Shape;119;p23"/>
          <p:cNvSpPr>
            <a:spLocks noGrp="1"/>
          </p:cNvSpPr>
          <p:nvPr>
            <p:ph type="pic" idx="2"/>
          </p:nvPr>
        </p:nvSpPr>
        <p:spPr>
          <a:xfrm>
            <a:off x="877012" y="521257"/>
            <a:ext cx="7384200" cy="2644200"/>
          </a:xfrm>
          <a:prstGeom prst="rect">
            <a:avLst/>
          </a:prstGeom>
          <a:noFill/>
          <a:ln>
            <a:noFill/>
          </a:ln>
          <a:effectLst>
            <a:outerShdw blurRad="38100" dist="25400" dir="4440000">
              <a:srgbClr val="000000">
                <a:alpha val="35690"/>
              </a:srgbClr>
            </a:outerShdw>
          </a:effectLst>
        </p:spPr>
      </p:sp>
      <p:sp>
        <p:nvSpPr>
          <p:cNvPr id="120" name="Google Shape;120;p23"/>
          <p:cNvSpPr txBox="1">
            <a:spLocks noGrp="1"/>
          </p:cNvSpPr>
          <p:nvPr>
            <p:ph type="body" idx="1"/>
          </p:nvPr>
        </p:nvSpPr>
        <p:spPr>
          <a:xfrm>
            <a:off x="685346" y="3935796"/>
            <a:ext cx="7765500" cy="407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21" name="Google Shape;121;p2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2" name="Google Shape;122;p2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24"/>
        <p:cNvGrpSpPr/>
        <p:nvPr/>
      </p:nvGrpSpPr>
      <p:grpSpPr>
        <a:xfrm>
          <a:off x="0" y="0"/>
          <a:ext cx="0" cy="0"/>
          <a:chOff x="0" y="0"/>
          <a:chExt cx="0" cy="0"/>
        </a:xfrm>
      </p:grpSpPr>
      <p:sp>
        <p:nvSpPr>
          <p:cNvPr id="125" name="Google Shape;125;p24"/>
          <p:cNvSpPr txBox="1">
            <a:spLocks noGrp="1"/>
          </p:cNvSpPr>
          <p:nvPr>
            <p:ph type="title"/>
          </p:nvPr>
        </p:nvSpPr>
        <p:spPr>
          <a:xfrm>
            <a:off x="685346" y="456328"/>
            <a:ext cx="7765500" cy="2650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3000"/>
              <a:buFont typeface="Sorts Mill Goudy"/>
              <a:buNone/>
              <a:defRPr sz="30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6" name="Google Shape;126;p24"/>
          <p:cNvSpPr txBox="1">
            <a:spLocks noGrp="1"/>
          </p:cNvSpPr>
          <p:nvPr>
            <p:ph type="body" idx="1"/>
          </p:nvPr>
        </p:nvSpPr>
        <p:spPr>
          <a:xfrm>
            <a:off x="685346" y="3221385"/>
            <a:ext cx="7765500" cy="11265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27" name="Google Shape;127;p24"/>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4"/>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4"/>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1084659" y="457200"/>
            <a:ext cx="6977100" cy="2244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2700"/>
              <a:buFont typeface="Sorts Mill Goudy"/>
              <a:buNone/>
              <a:defRPr sz="27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25"/>
          <p:cNvSpPr txBox="1">
            <a:spLocks noGrp="1"/>
          </p:cNvSpPr>
          <p:nvPr>
            <p:ph type="body" idx="1"/>
          </p:nvPr>
        </p:nvSpPr>
        <p:spPr>
          <a:xfrm>
            <a:off x="1290483" y="2707524"/>
            <a:ext cx="6564300" cy="399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r" rtl="0">
              <a:lnSpc>
                <a:spcPct val="110000"/>
              </a:lnSpc>
              <a:spcBef>
                <a:spcPts val="200"/>
              </a:spcBef>
              <a:spcAft>
                <a:spcPts val="0"/>
              </a:spcAft>
              <a:buSzPts val="700"/>
              <a:buNone/>
              <a:defRPr sz="11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33" name="Google Shape;133;p25"/>
          <p:cNvSpPr txBox="1">
            <a:spLocks noGrp="1"/>
          </p:cNvSpPr>
          <p:nvPr>
            <p:ph type="body" idx="2"/>
          </p:nvPr>
        </p:nvSpPr>
        <p:spPr>
          <a:xfrm>
            <a:off x="685346" y="3228265"/>
            <a:ext cx="7765500" cy="11172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34" name="Google Shape;134;p25"/>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5"/>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5"/>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25"/>
          <p:cNvSpPr txBox="1"/>
          <p:nvPr/>
        </p:nvSpPr>
        <p:spPr>
          <a:xfrm>
            <a:off x="742950" y="663597"/>
            <a:ext cx="457200" cy="4386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chemeClr val="lt1"/>
              </a:buClr>
              <a:buSzPts val="6000"/>
              <a:buFont typeface="Sorts Mill Goudy"/>
              <a:buNone/>
            </a:pPr>
            <a:r>
              <a:rPr lang="en" sz="6000" b="0" cap="none">
                <a:solidFill>
                  <a:schemeClr val="lt1"/>
                </a:solidFill>
                <a:latin typeface="Sorts Mill Goudy"/>
                <a:ea typeface="Sorts Mill Goudy"/>
                <a:cs typeface="Sorts Mill Goudy"/>
                <a:sym typeface="Sorts Mill Goudy"/>
              </a:rPr>
              <a:t>“</a:t>
            </a:r>
            <a:endParaRPr sz="1100"/>
          </a:p>
        </p:txBody>
      </p:sp>
      <p:sp>
        <p:nvSpPr>
          <p:cNvPr id="138" name="Google Shape;138;p25"/>
          <p:cNvSpPr txBox="1"/>
          <p:nvPr/>
        </p:nvSpPr>
        <p:spPr>
          <a:xfrm>
            <a:off x="7878537" y="2196194"/>
            <a:ext cx="457200" cy="4386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Clr>
                <a:schemeClr val="lt1"/>
              </a:buClr>
              <a:buSzPts val="6000"/>
              <a:buFont typeface="Sorts Mill Goudy"/>
              <a:buNone/>
            </a:pPr>
            <a:r>
              <a:rPr lang="en" sz="6000" b="0" cap="none">
                <a:solidFill>
                  <a:schemeClr val="lt1"/>
                </a:solidFill>
                <a:latin typeface="Sorts Mill Goudy"/>
                <a:ea typeface="Sorts Mill Goudy"/>
                <a:cs typeface="Sorts Mill Goudy"/>
                <a:sym typeface="Sorts Mill Goudy"/>
              </a:rPr>
              <a:t>”</a:t>
            </a:r>
            <a:endParaRPr sz="11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9"/>
        <p:cNvGrpSpPr/>
        <p:nvPr/>
      </p:nvGrpSpPr>
      <p:grpSpPr>
        <a:xfrm>
          <a:off x="0" y="0"/>
          <a:ext cx="0" cy="0"/>
          <a:chOff x="0" y="0"/>
          <a:chExt cx="0" cy="0"/>
        </a:xfrm>
      </p:grpSpPr>
      <p:sp>
        <p:nvSpPr>
          <p:cNvPr id="140" name="Google Shape;140;p26"/>
          <p:cNvSpPr txBox="1">
            <a:spLocks noGrp="1"/>
          </p:cNvSpPr>
          <p:nvPr>
            <p:ph type="title"/>
          </p:nvPr>
        </p:nvSpPr>
        <p:spPr>
          <a:xfrm>
            <a:off x="685346" y="1595207"/>
            <a:ext cx="7765500" cy="18840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rmAutofit/>
          </a:bodyPr>
          <a:lstStyle>
            <a:lvl1pPr lvl="0" algn="ctr" rtl="0">
              <a:lnSpc>
                <a:spcPct val="90000"/>
              </a:lnSpc>
              <a:spcBef>
                <a:spcPts val="0"/>
              </a:spcBef>
              <a:spcAft>
                <a:spcPts val="0"/>
              </a:spcAft>
              <a:buClr>
                <a:schemeClr val="lt2"/>
              </a:buClr>
              <a:buSzPts val="2400"/>
              <a:buFont typeface="Sorts Mill Goudy"/>
              <a:buNone/>
              <a:defRPr sz="24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6"/>
          <p:cNvSpPr txBox="1">
            <a:spLocks noGrp="1"/>
          </p:cNvSpPr>
          <p:nvPr>
            <p:ph type="body" idx="1"/>
          </p:nvPr>
        </p:nvSpPr>
        <p:spPr>
          <a:xfrm>
            <a:off x="685338" y="3487917"/>
            <a:ext cx="7764000" cy="855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800"/>
              <a:buNone/>
              <a:defRPr sz="1200"/>
            </a:lvl1pPr>
            <a:lvl2pPr marL="914400" lvl="1" indent="-228600" algn="l" rtl="0">
              <a:spcBef>
                <a:spcPts val="500"/>
              </a:spcBef>
              <a:spcAft>
                <a:spcPts val="0"/>
              </a:spcAft>
              <a:buSzPts val="700"/>
              <a:buNone/>
              <a:defRPr sz="1100"/>
            </a:lvl2pPr>
            <a:lvl3pPr marL="1371600" lvl="2" indent="-228600" algn="l" rtl="0">
              <a:spcBef>
                <a:spcPts val="500"/>
              </a:spcBef>
              <a:spcAft>
                <a:spcPts val="0"/>
              </a:spcAft>
              <a:buSzPts val="600"/>
              <a:buNone/>
              <a:defRPr sz="900"/>
            </a:lvl3pPr>
            <a:lvl4pPr marL="1828800" lvl="3" indent="-228600" algn="l" rtl="0">
              <a:spcBef>
                <a:spcPts val="500"/>
              </a:spcBef>
              <a:spcAft>
                <a:spcPts val="0"/>
              </a:spcAft>
              <a:buSzPts val="500"/>
              <a:buNone/>
              <a:defRPr sz="800"/>
            </a:lvl4pPr>
            <a:lvl5pPr marL="2286000" lvl="4" indent="-228600" algn="l" rtl="0">
              <a:spcBef>
                <a:spcPts val="500"/>
              </a:spcBef>
              <a:spcAft>
                <a:spcPts val="0"/>
              </a:spcAft>
              <a:buSzPts val="500"/>
              <a:buNone/>
              <a:defRPr sz="800"/>
            </a:lvl5pPr>
            <a:lvl6pPr marL="2743200" lvl="5" indent="-228600" algn="l" rtl="0">
              <a:spcBef>
                <a:spcPts val="500"/>
              </a:spcBef>
              <a:spcAft>
                <a:spcPts val="0"/>
              </a:spcAft>
              <a:buSzPts val="500"/>
              <a:buNone/>
              <a:defRPr sz="800"/>
            </a:lvl6pPr>
            <a:lvl7pPr marL="3200400" lvl="6" indent="-228600" algn="l" rtl="0">
              <a:spcBef>
                <a:spcPts val="500"/>
              </a:spcBef>
              <a:spcAft>
                <a:spcPts val="0"/>
              </a:spcAft>
              <a:buSzPts val="500"/>
              <a:buNone/>
              <a:defRPr sz="800"/>
            </a:lvl7pPr>
            <a:lvl8pPr marL="3657600" lvl="7" indent="-228600" algn="l" rtl="0">
              <a:spcBef>
                <a:spcPts val="500"/>
              </a:spcBef>
              <a:spcAft>
                <a:spcPts val="0"/>
              </a:spcAft>
              <a:buSzPts val="500"/>
              <a:buNone/>
              <a:defRPr sz="800"/>
            </a:lvl8pPr>
            <a:lvl9pPr marL="4114800" lvl="8" indent="-228600" algn="l" rtl="0">
              <a:spcBef>
                <a:spcPts val="500"/>
              </a:spcBef>
              <a:spcAft>
                <a:spcPts val="500"/>
              </a:spcAft>
              <a:buSzPts val="500"/>
              <a:buNone/>
              <a:defRPr sz="800"/>
            </a:lvl9pPr>
          </a:lstStyle>
          <a:p>
            <a:endParaRPr/>
          </a:p>
        </p:txBody>
      </p:sp>
      <p:sp>
        <p:nvSpPr>
          <p:cNvPr id="142" name="Google Shape;142;p26"/>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3" name="Google Shape;143;p26"/>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4" name="Google Shape;144;p26"/>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5"/>
        <p:cNvGrpSpPr/>
        <p:nvPr/>
      </p:nvGrpSpPr>
      <p:grpSpPr>
        <a:xfrm>
          <a:off x="0" y="0"/>
          <a:ext cx="0" cy="0"/>
          <a:chOff x="0" y="0"/>
          <a:chExt cx="0" cy="0"/>
        </a:xfrm>
      </p:grpSpPr>
      <p:sp>
        <p:nvSpPr>
          <p:cNvPr id="146" name="Google Shape;146;p27"/>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7"/>
          <p:cNvSpPr txBox="1">
            <a:spLocks noGrp="1"/>
          </p:cNvSpPr>
          <p:nvPr>
            <p:ph type="body" idx="1"/>
          </p:nvPr>
        </p:nvSpPr>
        <p:spPr>
          <a:xfrm>
            <a:off x="685346" y="1414463"/>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48" name="Google Shape;148;p27"/>
          <p:cNvSpPr txBox="1">
            <a:spLocks noGrp="1"/>
          </p:cNvSpPr>
          <p:nvPr>
            <p:ph type="body" idx="2"/>
          </p:nvPr>
        </p:nvSpPr>
        <p:spPr>
          <a:xfrm>
            <a:off x="685346" y="2076084"/>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49" name="Google Shape;149;p27"/>
          <p:cNvSpPr txBox="1">
            <a:spLocks noGrp="1"/>
          </p:cNvSpPr>
          <p:nvPr>
            <p:ph type="body" idx="3"/>
          </p:nvPr>
        </p:nvSpPr>
        <p:spPr>
          <a:xfrm>
            <a:off x="3335033" y="1414462"/>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50" name="Google Shape;150;p27"/>
          <p:cNvSpPr txBox="1">
            <a:spLocks noGrp="1"/>
          </p:cNvSpPr>
          <p:nvPr>
            <p:ph type="body" idx="4"/>
          </p:nvPr>
        </p:nvSpPr>
        <p:spPr>
          <a:xfrm>
            <a:off x="3331076" y="2076084"/>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51" name="Google Shape;151;p27"/>
          <p:cNvSpPr txBox="1">
            <a:spLocks noGrp="1"/>
          </p:cNvSpPr>
          <p:nvPr>
            <p:ph type="body" idx="5"/>
          </p:nvPr>
        </p:nvSpPr>
        <p:spPr>
          <a:xfrm>
            <a:off x="5974929" y="1414463"/>
            <a:ext cx="2475600" cy="573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200"/>
              <a:buNone/>
              <a:defRPr sz="17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52" name="Google Shape;152;p27"/>
          <p:cNvSpPr txBox="1">
            <a:spLocks noGrp="1"/>
          </p:cNvSpPr>
          <p:nvPr>
            <p:ph type="body" idx="6"/>
          </p:nvPr>
        </p:nvSpPr>
        <p:spPr>
          <a:xfrm>
            <a:off x="5974929" y="2076083"/>
            <a:ext cx="2475600" cy="22674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53" name="Google Shape;153;p27"/>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4" name="Google Shape;154;p27"/>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5" name="Google Shape;155;p27"/>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56"/>
        <p:cNvGrpSpPr/>
        <p:nvPr/>
      </p:nvGrpSpPr>
      <p:grpSpPr>
        <a:xfrm>
          <a:off x="0" y="0"/>
          <a:ext cx="0" cy="0"/>
          <a:chOff x="0" y="0"/>
          <a:chExt cx="0" cy="0"/>
        </a:xfrm>
      </p:grpSpPr>
      <p:pic>
        <p:nvPicPr>
          <p:cNvPr id="157" name="Google Shape;157;p28" descr="Slate-V2-HD-3colPhotoInset.png"/>
          <p:cNvPicPr preferRelativeResize="0"/>
          <p:nvPr/>
        </p:nvPicPr>
        <p:blipFill rotWithShape="1">
          <a:blip r:embed="rId2">
            <a:alphaModFix/>
          </a:blip>
          <a:srcRect/>
          <a:stretch/>
        </p:blipFill>
        <p:spPr>
          <a:xfrm>
            <a:off x="673471" y="1363661"/>
            <a:ext cx="2504980" cy="1385889"/>
          </a:xfrm>
          <a:prstGeom prst="rect">
            <a:avLst/>
          </a:prstGeom>
          <a:noFill/>
          <a:ln>
            <a:noFill/>
          </a:ln>
        </p:spPr>
      </p:pic>
      <p:pic>
        <p:nvPicPr>
          <p:cNvPr id="158" name="Google Shape;158;p28" descr="Slate-V2-HD-3colPhotoInset.png"/>
          <p:cNvPicPr preferRelativeResize="0"/>
          <p:nvPr/>
        </p:nvPicPr>
        <p:blipFill rotWithShape="1">
          <a:blip r:embed="rId2">
            <a:alphaModFix/>
          </a:blip>
          <a:srcRect/>
          <a:stretch/>
        </p:blipFill>
        <p:spPr>
          <a:xfrm>
            <a:off x="3302850" y="1363661"/>
            <a:ext cx="2504980" cy="1385889"/>
          </a:xfrm>
          <a:prstGeom prst="rect">
            <a:avLst/>
          </a:prstGeom>
          <a:noFill/>
          <a:ln>
            <a:noFill/>
          </a:ln>
        </p:spPr>
      </p:pic>
      <p:pic>
        <p:nvPicPr>
          <p:cNvPr id="159" name="Google Shape;159;p28" descr="Slate-V2-HD-3colPhotoInset.png"/>
          <p:cNvPicPr preferRelativeResize="0"/>
          <p:nvPr/>
        </p:nvPicPr>
        <p:blipFill rotWithShape="1">
          <a:blip r:embed="rId2">
            <a:alphaModFix/>
          </a:blip>
          <a:srcRect/>
          <a:stretch/>
        </p:blipFill>
        <p:spPr>
          <a:xfrm>
            <a:off x="5952038" y="1363661"/>
            <a:ext cx="2504980" cy="1385889"/>
          </a:xfrm>
          <a:prstGeom prst="rect">
            <a:avLst/>
          </a:prstGeom>
          <a:noFill/>
          <a:ln>
            <a:noFill/>
          </a:ln>
        </p:spPr>
      </p:pic>
      <p:sp>
        <p:nvSpPr>
          <p:cNvPr id="160" name="Google Shape;160;p28"/>
          <p:cNvSpPr txBox="1">
            <a:spLocks noGrp="1"/>
          </p:cNvSpPr>
          <p:nvPr>
            <p:ph type="title"/>
          </p:nvPr>
        </p:nvSpPr>
        <p:spPr>
          <a:xfrm>
            <a:off x="685346" y="457200"/>
            <a:ext cx="7765500" cy="7278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1" name="Google Shape;161;p28"/>
          <p:cNvSpPr txBox="1">
            <a:spLocks noGrp="1"/>
          </p:cNvSpPr>
          <p:nvPr>
            <p:ph type="body" idx="1"/>
          </p:nvPr>
        </p:nvSpPr>
        <p:spPr>
          <a:xfrm>
            <a:off x="685346"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62" name="Google Shape;162;p28"/>
          <p:cNvSpPr>
            <a:spLocks noGrp="1"/>
          </p:cNvSpPr>
          <p:nvPr>
            <p:ph type="pic" idx="2"/>
          </p:nvPr>
        </p:nvSpPr>
        <p:spPr>
          <a:xfrm>
            <a:off x="763576" y="1454189"/>
            <a:ext cx="2319300" cy="1202100"/>
          </a:xfrm>
          <a:prstGeom prst="roundRect">
            <a:avLst>
              <a:gd name="adj" fmla="val 1858"/>
            </a:avLst>
          </a:prstGeom>
          <a:noFill/>
          <a:ln>
            <a:noFill/>
          </a:ln>
          <a:effectLst>
            <a:outerShdw blurRad="38100" dist="25400" dir="4440000">
              <a:srgbClr val="000000">
                <a:alpha val="35690"/>
              </a:srgbClr>
            </a:outerShdw>
          </a:effectLst>
        </p:spPr>
      </p:sp>
      <p:sp>
        <p:nvSpPr>
          <p:cNvPr id="163" name="Google Shape;163;p28"/>
          <p:cNvSpPr txBox="1">
            <a:spLocks noGrp="1"/>
          </p:cNvSpPr>
          <p:nvPr>
            <p:ph type="body" idx="3"/>
          </p:nvPr>
        </p:nvSpPr>
        <p:spPr>
          <a:xfrm>
            <a:off x="685346"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64" name="Google Shape;164;p28"/>
          <p:cNvSpPr txBox="1">
            <a:spLocks noGrp="1"/>
          </p:cNvSpPr>
          <p:nvPr>
            <p:ph type="body" idx="4"/>
          </p:nvPr>
        </p:nvSpPr>
        <p:spPr>
          <a:xfrm>
            <a:off x="3332091"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65" name="Google Shape;165;p28"/>
          <p:cNvSpPr>
            <a:spLocks noGrp="1"/>
          </p:cNvSpPr>
          <p:nvPr>
            <p:ph type="pic" idx="5"/>
          </p:nvPr>
        </p:nvSpPr>
        <p:spPr>
          <a:xfrm>
            <a:off x="3409307" y="1454321"/>
            <a:ext cx="2319300" cy="1206300"/>
          </a:xfrm>
          <a:prstGeom prst="roundRect">
            <a:avLst>
              <a:gd name="adj" fmla="val 1858"/>
            </a:avLst>
          </a:prstGeom>
          <a:noFill/>
          <a:ln>
            <a:noFill/>
          </a:ln>
          <a:effectLst>
            <a:outerShdw blurRad="38100" dist="25400" dir="4440000">
              <a:srgbClr val="000000">
                <a:alpha val="35690"/>
              </a:srgbClr>
            </a:outerShdw>
          </a:effectLst>
        </p:spPr>
      </p:sp>
      <p:sp>
        <p:nvSpPr>
          <p:cNvPr id="166" name="Google Shape;166;p28"/>
          <p:cNvSpPr txBox="1">
            <a:spLocks noGrp="1"/>
          </p:cNvSpPr>
          <p:nvPr>
            <p:ph type="body" idx="6"/>
          </p:nvPr>
        </p:nvSpPr>
        <p:spPr>
          <a:xfrm>
            <a:off x="3331076"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67" name="Google Shape;167;p28"/>
          <p:cNvSpPr txBox="1">
            <a:spLocks noGrp="1"/>
          </p:cNvSpPr>
          <p:nvPr>
            <p:ph type="body" idx="7"/>
          </p:nvPr>
        </p:nvSpPr>
        <p:spPr>
          <a:xfrm>
            <a:off x="5975023" y="2928080"/>
            <a:ext cx="2475600" cy="4323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lvl1pPr marL="457200" lvl="0" indent="-228600" algn="ctr" rtl="0">
              <a:lnSpc>
                <a:spcPct val="110000"/>
              </a:lnSpc>
              <a:spcBef>
                <a:spcPts val="300"/>
              </a:spcBef>
              <a:spcAft>
                <a:spcPts val="0"/>
              </a:spcAft>
              <a:buSzPts val="1100"/>
              <a:buNone/>
              <a:defRPr sz="1500" b="0">
                <a:solidFill>
                  <a:schemeClr val="lt1"/>
                </a:solidFill>
              </a:defRPr>
            </a:lvl1pPr>
            <a:lvl2pPr marL="914400" lvl="1" indent="-228600" algn="l" rtl="0">
              <a:spcBef>
                <a:spcPts val="500"/>
              </a:spcBef>
              <a:spcAft>
                <a:spcPts val="0"/>
              </a:spcAft>
              <a:buSzPts val="1100"/>
              <a:buNone/>
              <a:defRPr sz="1500" b="1"/>
            </a:lvl2pPr>
            <a:lvl3pPr marL="1371600" lvl="2" indent="-228600" algn="l" rtl="0">
              <a:spcBef>
                <a:spcPts val="500"/>
              </a:spcBef>
              <a:spcAft>
                <a:spcPts val="0"/>
              </a:spcAft>
              <a:buSzPts val="900"/>
              <a:buNone/>
              <a:defRPr sz="1400" b="1"/>
            </a:lvl3pPr>
            <a:lvl4pPr marL="1828800" lvl="3" indent="-228600" algn="l" rtl="0">
              <a:spcBef>
                <a:spcPts val="500"/>
              </a:spcBef>
              <a:spcAft>
                <a:spcPts val="0"/>
              </a:spcAft>
              <a:buSzPts val="800"/>
              <a:buNone/>
              <a:defRPr sz="1200" b="1"/>
            </a:lvl4pPr>
            <a:lvl5pPr marL="2286000" lvl="4" indent="-228600" algn="l" rtl="0">
              <a:spcBef>
                <a:spcPts val="500"/>
              </a:spcBef>
              <a:spcAft>
                <a:spcPts val="0"/>
              </a:spcAft>
              <a:buSzPts val="800"/>
              <a:buNone/>
              <a:defRPr sz="1200" b="1"/>
            </a:lvl5pPr>
            <a:lvl6pPr marL="2743200" lvl="5" indent="-228600" algn="l" rtl="0">
              <a:spcBef>
                <a:spcPts val="500"/>
              </a:spcBef>
              <a:spcAft>
                <a:spcPts val="0"/>
              </a:spcAft>
              <a:buSzPts val="800"/>
              <a:buNone/>
              <a:defRPr sz="1200" b="1"/>
            </a:lvl6pPr>
            <a:lvl7pPr marL="3200400" lvl="6" indent="-228600" algn="l" rtl="0">
              <a:spcBef>
                <a:spcPts val="500"/>
              </a:spcBef>
              <a:spcAft>
                <a:spcPts val="0"/>
              </a:spcAft>
              <a:buSzPts val="800"/>
              <a:buNone/>
              <a:defRPr sz="1200" b="1"/>
            </a:lvl7pPr>
            <a:lvl8pPr marL="3657600" lvl="7" indent="-228600" algn="l" rtl="0">
              <a:spcBef>
                <a:spcPts val="500"/>
              </a:spcBef>
              <a:spcAft>
                <a:spcPts val="0"/>
              </a:spcAft>
              <a:buSzPts val="800"/>
              <a:buNone/>
              <a:defRPr sz="1200" b="1"/>
            </a:lvl8pPr>
            <a:lvl9pPr marL="4114800" lvl="8" indent="-228600" algn="l" rtl="0">
              <a:spcBef>
                <a:spcPts val="500"/>
              </a:spcBef>
              <a:spcAft>
                <a:spcPts val="500"/>
              </a:spcAft>
              <a:buSzPts val="800"/>
              <a:buNone/>
              <a:defRPr sz="1200" b="1"/>
            </a:lvl9pPr>
          </a:lstStyle>
          <a:p>
            <a:endParaRPr/>
          </a:p>
        </p:txBody>
      </p:sp>
      <p:sp>
        <p:nvSpPr>
          <p:cNvPr id="168" name="Google Shape;168;p28"/>
          <p:cNvSpPr>
            <a:spLocks noGrp="1"/>
          </p:cNvSpPr>
          <p:nvPr>
            <p:ph type="pic" idx="8"/>
          </p:nvPr>
        </p:nvSpPr>
        <p:spPr>
          <a:xfrm>
            <a:off x="6056774" y="1450824"/>
            <a:ext cx="2319300" cy="1205700"/>
          </a:xfrm>
          <a:prstGeom prst="roundRect">
            <a:avLst>
              <a:gd name="adj" fmla="val 1858"/>
            </a:avLst>
          </a:prstGeom>
          <a:noFill/>
          <a:ln>
            <a:noFill/>
          </a:ln>
          <a:effectLst>
            <a:outerShdw blurRad="38100" dist="25400" dir="4440000">
              <a:srgbClr val="000000">
                <a:alpha val="35690"/>
              </a:srgbClr>
            </a:outerShdw>
          </a:effectLst>
        </p:spPr>
      </p:sp>
      <p:sp>
        <p:nvSpPr>
          <p:cNvPr id="169" name="Google Shape;169;p28"/>
          <p:cNvSpPr txBox="1">
            <a:spLocks noGrp="1"/>
          </p:cNvSpPr>
          <p:nvPr>
            <p:ph type="body" idx="9"/>
          </p:nvPr>
        </p:nvSpPr>
        <p:spPr>
          <a:xfrm>
            <a:off x="5974929" y="3429332"/>
            <a:ext cx="2475600" cy="914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28600" algn="ctr" rtl="0">
              <a:lnSpc>
                <a:spcPct val="110000"/>
              </a:lnSpc>
              <a:spcBef>
                <a:spcPts val="200"/>
              </a:spcBef>
              <a:spcAft>
                <a:spcPts val="0"/>
              </a:spcAft>
              <a:buSzPts val="700"/>
              <a:buNone/>
              <a:defRPr sz="1100"/>
            </a:lvl1pPr>
            <a:lvl2pPr marL="914400" lvl="1" indent="-228600" algn="l" rtl="0">
              <a:spcBef>
                <a:spcPts val="500"/>
              </a:spcBef>
              <a:spcAft>
                <a:spcPts val="0"/>
              </a:spcAft>
              <a:buSzPts val="600"/>
              <a:buNone/>
              <a:defRPr sz="900"/>
            </a:lvl2pPr>
            <a:lvl3pPr marL="1371600" lvl="2" indent="-228600" algn="l" rtl="0">
              <a:spcBef>
                <a:spcPts val="500"/>
              </a:spcBef>
              <a:spcAft>
                <a:spcPts val="0"/>
              </a:spcAft>
              <a:buSzPts val="500"/>
              <a:buNone/>
              <a:defRPr sz="800"/>
            </a:lvl3pPr>
            <a:lvl4pPr marL="1828800" lvl="3" indent="-228600" algn="l" rtl="0">
              <a:spcBef>
                <a:spcPts val="500"/>
              </a:spcBef>
              <a:spcAft>
                <a:spcPts val="0"/>
              </a:spcAft>
              <a:buSzPts val="500"/>
              <a:buNone/>
              <a:defRPr sz="700"/>
            </a:lvl4pPr>
            <a:lvl5pPr marL="2286000" lvl="4" indent="-228600" algn="l" rtl="0">
              <a:spcBef>
                <a:spcPts val="500"/>
              </a:spcBef>
              <a:spcAft>
                <a:spcPts val="0"/>
              </a:spcAft>
              <a:buSzPts val="500"/>
              <a:buNone/>
              <a:defRPr sz="700"/>
            </a:lvl5pPr>
            <a:lvl6pPr marL="2743200" lvl="5" indent="-228600" algn="l" rtl="0">
              <a:spcBef>
                <a:spcPts val="500"/>
              </a:spcBef>
              <a:spcAft>
                <a:spcPts val="0"/>
              </a:spcAft>
              <a:buSzPts val="500"/>
              <a:buNone/>
              <a:defRPr sz="700"/>
            </a:lvl6pPr>
            <a:lvl7pPr marL="3200400" lvl="6" indent="-228600" algn="l" rtl="0">
              <a:spcBef>
                <a:spcPts val="500"/>
              </a:spcBef>
              <a:spcAft>
                <a:spcPts val="0"/>
              </a:spcAft>
              <a:buSzPts val="500"/>
              <a:buNone/>
              <a:defRPr sz="700"/>
            </a:lvl7pPr>
            <a:lvl8pPr marL="3657600" lvl="7" indent="-228600" algn="l" rtl="0">
              <a:spcBef>
                <a:spcPts val="500"/>
              </a:spcBef>
              <a:spcAft>
                <a:spcPts val="0"/>
              </a:spcAft>
              <a:buSzPts val="500"/>
              <a:buNone/>
              <a:defRPr sz="700"/>
            </a:lvl8pPr>
            <a:lvl9pPr marL="4114800" lvl="8" indent="-228600" algn="l" rtl="0">
              <a:spcBef>
                <a:spcPts val="500"/>
              </a:spcBef>
              <a:spcAft>
                <a:spcPts val="500"/>
              </a:spcAft>
              <a:buSzPts val="500"/>
              <a:buNone/>
              <a:defRPr sz="700"/>
            </a:lvl9pPr>
          </a:lstStyle>
          <a:p>
            <a:endParaRPr/>
          </a:p>
        </p:txBody>
      </p:sp>
      <p:sp>
        <p:nvSpPr>
          <p:cNvPr id="170" name="Google Shape;170;p28"/>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1" name="Google Shape;171;p28"/>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2" name="Google Shape;172;p28"/>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3"/>
        <p:cNvGrpSpPr/>
        <p:nvPr/>
      </p:nvGrpSpPr>
      <p:grpSpPr>
        <a:xfrm>
          <a:off x="0" y="0"/>
          <a:ext cx="0" cy="0"/>
          <a:chOff x="0" y="0"/>
          <a:chExt cx="0" cy="0"/>
        </a:xfrm>
      </p:grpSpPr>
      <p:sp>
        <p:nvSpPr>
          <p:cNvPr id="174" name="Google Shape;174;p29"/>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ctr" rtl="0">
              <a:lnSpc>
                <a:spcPct val="90000"/>
              </a:lnSpc>
              <a:spcBef>
                <a:spcPts val="0"/>
              </a:spcBef>
              <a:spcAft>
                <a:spcPts val="0"/>
              </a:spcAft>
              <a:buClr>
                <a:schemeClr val="lt2"/>
              </a:buClr>
              <a:buSzPts val="14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5" name="Google Shape;175;p29"/>
          <p:cNvSpPr txBox="1">
            <a:spLocks noGrp="1"/>
          </p:cNvSpPr>
          <p:nvPr>
            <p:ph type="body" idx="1"/>
          </p:nvPr>
        </p:nvSpPr>
        <p:spPr>
          <a:xfrm rot="5400000">
            <a:off x="3174868" y="-932362"/>
            <a:ext cx="2786100" cy="7765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76" name="Google Shape;176;p29"/>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7" name="Google Shape;177;p29"/>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8" name="Google Shape;178;p29"/>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rot="5400000">
            <a:off x="5650916" y="1543649"/>
            <a:ext cx="3886200" cy="17133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lvl="0" algn="l" rtl="0">
              <a:lnSpc>
                <a:spcPct val="90000"/>
              </a:lnSpc>
              <a:spcBef>
                <a:spcPts val="0"/>
              </a:spcBef>
              <a:spcAft>
                <a:spcPts val="0"/>
              </a:spcAft>
              <a:buClr>
                <a:schemeClr val="lt2"/>
              </a:buClr>
              <a:buSzPts val="3500"/>
              <a:buFont typeface="Sorts Mill Goudy"/>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30"/>
          <p:cNvSpPr txBox="1">
            <a:spLocks noGrp="1"/>
          </p:cNvSpPr>
          <p:nvPr>
            <p:ph type="body" idx="1"/>
          </p:nvPr>
        </p:nvSpPr>
        <p:spPr>
          <a:xfrm rot="5400000">
            <a:off x="1711101" y="-568501"/>
            <a:ext cx="3886200" cy="5937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lvl="0" indent="-285750" algn="l" rtl="0">
              <a:lnSpc>
                <a:spcPct val="110000"/>
              </a:lnSpc>
              <a:spcBef>
                <a:spcPts val="300"/>
              </a:spcBef>
              <a:spcAft>
                <a:spcPts val="0"/>
              </a:spcAft>
              <a:buSzPts val="900"/>
              <a:buChar char="◈"/>
              <a:defRPr/>
            </a:lvl1pPr>
            <a:lvl2pPr marL="914400" lvl="1" indent="-285750" algn="l" rtl="0">
              <a:spcBef>
                <a:spcPts val="500"/>
              </a:spcBef>
              <a:spcAft>
                <a:spcPts val="0"/>
              </a:spcAft>
              <a:buSzPts val="900"/>
              <a:buChar char="🞚"/>
              <a:defRPr/>
            </a:lvl2pPr>
            <a:lvl3pPr marL="1371600" lvl="2" indent="-285750" algn="l" rtl="0">
              <a:spcBef>
                <a:spcPts val="500"/>
              </a:spcBef>
              <a:spcAft>
                <a:spcPts val="0"/>
              </a:spcAft>
              <a:buSzPts val="900"/>
              <a:buChar char="◈"/>
              <a:defRPr/>
            </a:lvl3pPr>
            <a:lvl4pPr marL="1828800" lvl="3" indent="-285750" algn="l" rtl="0">
              <a:spcBef>
                <a:spcPts val="500"/>
              </a:spcBef>
              <a:spcAft>
                <a:spcPts val="0"/>
              </a:spcAft>
              <a:buSzPts val="900"/>
              <a:buChar char="🞚"/>
              <a:defRPr/>
            </a:lvl4pPr>
            <a:lvl5pPr marL="2286000" lvl="4" indent="-285750" algn="l" rtl="0">
              <a:spcBef>
                <a:spcPts val="500"/>
              </a:spcBef>
              <a:spcAft>
                <a:spcPts val="0"/>
              </a:spcAft>
              <a:buSzPts val="900"/>
              <a:buChar char="◈"/>
              <a:defRPr/>
            </a:lvl5pPr>
            <a:lvl6pPr marL="2743200" lvl="5" indent="-285750" algn="l" rtl="0">
              <a:spcBef>
                <a:spcPts val="500"/>
              </a:spcBef>
              <a:spcAft>
                <a:spcPts val="0"/>
              </a:spcAft>
              <a:buSzPts val="900"/>
              <a:buChar char="◈"/>
              <a:defRPr/>
            </a:lvl6pPr>
            <a:lvl7pPr marL="3200400" lvl="6" indent="-285750" algn="l" rtl="0">
              <a:spcBef>
                <a:spcPts val="500"/>
              </a:spcBef>
              <a:spcAft>
                <a:spcPts val="0"/>
              </a:spcAft>
              <a:buSzPts val="900"/>
              <a:buChar char="◈"/>
              <a:defRPr/>
            </a:lvl7pPr>
            <a:lvl8pPr marL="3657600" lvl="7" indent="-285750" algn="l" rtl="0">
              <a:spcBef>
                <a:spcPts val="500"/>
              </a:spcBef>
              <a:spcAft>
                <a:spcPts val="0"/>
              </a:spcAft>
              <a:buSzPts val="900"/>
              <a:buChar char="◈"/>
              <a:defRPr/>
            </a:lvl8pPr>
            <a:lvl9pPr marL="4114800" lvl="8" indent="-285750" algn="l" rtl="0">
              <a:spcBef>
                <a:spcPts val="500"/>
              </a:spcBef>
              <a:spcAft>
                <a:spcPts val="500"/>
              </a:spcAft>
              <a:buSzPts val="900"/>
              <a:buChar char="◈"/>
              <a:defRPr/>
            </a:lvl9pPr>
          </a:lstStyle>
          <a:p>
            <a:endParaRPr/>
          </a:p>
        </p:txBody>
      </p:sp>
      <p:sp>
        <p:nvSpPr>
          <p:cNvPr id="182" name="Google Shape;182;p30"/>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3" name="Google Shape;183;p30"/>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4" name="Google Shape;184;p30"/>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185"/>
        <p:cNvGrpSpPr/>
        <p:nvPr/>
      </p:nvGrpSpPr>
      <p:grpSpPr>
        <a:xfrm>
          <a:off x="0" y="0"/>
          <a:ext cx="0" cy="0"/>
          <a:chOff x="0" y="0"/>
          <a:chExt cx="0" cy="0"/>
        </a:xfrm>
      </p:grpSpPr>
      <p:sp>
        <p:nvSpPr>
          <p:cNvPr id="186" name="Google Shape;186;p31"/>
          <p:cNvSpPr txBox="1">
            <a:spLocks noGrp="1"/>
          </p:cNvSpPr>
          <p:nvPr>
            <p:ph type="title"/>
          </p:nvPr>
        </p:nvSpPr>
        <p:spPr>
          <a:xfrm>
            <a:off x="685800" y="1597819"/>
            <a:ext cx="7772400" cy="1102500"/>
          </a:xfrm>
          <a:prstGeom prst="rect">
            <a:avLst/>
          </a:prstGeom>
          <a:noFill/>
          <a:ln>
            <a:noFill/>
          </a:ln>
        </p:spPr>
        <p:txBody>
          <a:bodyPr spcFirstLastPara="1" wrap="square" lIns="45700" tIns="45700" rIns="45700" bIns="45700" anchor="ctr" anchorCtr="0">
            <a:normAutofit/>
          </a:bodyPr>
          <a:lstStyle>
            <a:lvl1pPr lvl="0" algn="ctr" rtl="0">
              <a:lnSpc>
                <a:spcPct val="100000"/>
              </a:lnSpc>
              <a:spcBef>
                <a:spcPts val="0"/>
              </a:spcBef>
              <a:spcAft>
                <a:spcPts val="0"/>
              </a:spcAft>
              <a:buClr>
                <a:srgbClr val="000000"/>
              </a:buClr>
              <a:buSzPts val="1800"/>
              <a:buNone/>
              <a:defRPr/>
            </a:lvl1pPr>
            <a:lvl2pPr lvl="1" algn="ctr" rtl="0">
              <a:lnSpc>
                <a:spcPct val="100000"/>
              </a:lnSpc>
              <a:spcBef>
                <a:spcPts val="0"/>
              </a:spcBef>
              <a:spcAft>
                <a:spcPts val="0"/>
              </a:spcAft>
              <a:buClr>
                <a:srgbClr val="000000"/>
              </a:buClr>
              <a:buSzPts val="1800"/>
              <a:buNone/>
              <a:defRPr/>
            </a:lvl2pPr>
            <a:lvl3pPr lvl="2" algn="ctr" rtl="0">
              <a:lnSpc>
                <a:spcPct val="100000"/>
              </a:lnSpc>
              <a:spcBef>
                <a:spcPts val="0"/>
              </a:spcBef>
              <a:spcAft>
                <a:spcPts val="0"/>
              </a:spcAft>
              <a:buClr>
                <a:srgbClr val="000000"/>
              </a:buClr>
              <a:buSzPts val="1800"/>
              <a:buNone/>
              <a:defRPr/>
            </a:lvl3pPr>
            <a:lvl4pPr lvl="3" algn="ctr" rtl="0">
              <a:lnSpc>
                <a:spcPct val="100000"/>
              </a:lnSpc>
              <a:spcBef>
                <a:spcPts val="0"/>
              </a:spcBef>
              <a:spcAft>
                <a:spcPts val="0"/>
              </a:spcAft>
              <a:buClr>
                <a:srgbClr val="000000"/>
              </a:buClr>
              <a:buSzPts val="1800"/>
              <a:buNone/>
              <a:defRPr/>
            </a:lvl4pPr>
            <a:lvl5pPr lvl="4" algn="ctr" rtl="0">
              <a:lnSpc>
                <a:spcPct val="100000"/>
              </a:lnSpc>
              <a:spcBef>
                <a:spcPts val="0"/>
              </a:spcBef>
              <a:spcAft>
                <a:spcPts val="0"/>
              </a:spcAft>
              <a:buClr>
                <a:srgbClr val="000000"/>
              </a:buClr>
              <a:buSzPts val="1800"/>
              <a:buNone/>
              <a:defRPr/>
            </a:lvl5pPr>
            <a:lvl6pPr lvl="5" algn="ctr" rtl="0">
              <a:lnSpc>
                <a:spcPct val="100000"/>
              </a:lnSpc>
              <a:spcBef>
                <a:spcPts val="0"/>
              </a:spcBef>
              <a:spcAft>
                <a:spcPts val="0"/>
              </a:spcAft>
              <a:buClr>
                <a:srgbClr val="000000"/>
              </a:buClr>
              <a:buSzPts val="1800"/>
              <a:buNone/>
              <a:defRPr/>
            </a:lvl6pPr>
            <a:lvl7pPr lvl="6" algn="ctr" rtl="0">
              <a:lnSpc>
                <a:spcPct val="100000"/>
              </a:lnSpc>
              <a:spcBef>
                <a:spcPts val="0"/>
              </a:spcBef>
              <a:spcAft>
                <a:spcPts val="0"/>
              </a:spcAft>
              <a:buClr>
                <a:srgbClr val="000000"/>
              </a:buClr>
              <a:buSzPts val="1800"/>
              <a:buNone/>
              <a:defRPr/>
            </a:lvl7pPr>
            <a:lvl8pPr lvl="7" algn="ctr" rtl="0">
              <a:lnSpc>
                <a:spcPct val="100000"/>
              </a:lnSpc>
              <a:spcBef>
                <a:spcPts val="0"/>
              </a:spcBef>
              <a:spcAft>
                <a:spcPts val="0"/>
              </a:spcAft>
              <a:buClr>
                <a:srgbClr val="000000"/>
              </a:buClr>
              <a:buSzPts val="1800"/>
              <a:buNone/>
              <a:defRPr/>
            </a:lvl8pPr>
            <a:lvl9pPr lvl="8" algn="ctr" rtl="0">
              <a:lnSpc>
                <a:spcPct val="100000"/>
              </a:lnSpc>
              <a:spcBef>
                <a:spcPts val="0"/>
              </a:spcBef>
              <a:spcAft>
                <a:spcPts val="0"/>
              </a:spcAft>
              <a:buClr>
                <a:srgbClr val="000000"/>
              </a:buClr>
              <a:buSzPts val="1800"/>
              <a:buNone/>
              <a:defRPr/>
            </a:lvl9pPr>
          </a:lstStyle>
          <a:p>
            <a:endParaRPr/>
          </a:p>
        </p:txBody>
      </p:sp>
      <p:sp>
        <p:nvSpPr>
          <p:cNvPr id="187" name="Google Shape;187;p31"/>
          <p:cNvSpPr txBox="1">
            <a:spLocks noGrp="1"/>
          </p:cNvSpPr>
          <p:nvPr>
            <p:ph type="body" idx="1"/>
          </p:nvPr>
        </p:nvSpPr>
        <p:spPr>
          <a:xfrm>
            <a:off x="1371600" y="2914650"/>
            <a:ext cx="6400800" cy="1314600"/>
          </a:xfrm>
          <a:prstGeom prst="rect">
            <a:avLst/>
          </a:prstGeom>
          <a:noFill/>
          <a:ln>
            <a:noFill/>
          </a:ln>
        </p:spPr>
        <p:txBody>
          <a:bodyPr spcFirstLastPara="1" wrap="square" lIns="45700" tIns="45700" rIns="45700" bIns="45700" anchor="t" anchorCtr="0">
            <a:normAutofit/>
          </a:bodyPr>
          <a:lstStyle>
            <a:lvl1pPr marL="457200" lvl="0" indent="-228600" algn="ctr" rtl="0">
              <a:lnSpc>
                <a:spcPct val="100000"/>
              </a:lnSpc>
              <a:spcBef>
                <a:spcPts val="700"/>
              </a:spcBef>
              <a:spcAft>
                <a:spcPts val="0"/>
              </a:spcAft>
              <a:buClr>
                <a:srgbClr val="000000"/>
              </a:buClr>
              <a:buSzPts val="1800"/>
              <a:buNone/>
              <a:defRPr/>
            </a:lvl1pPr>
            <a:lvl2pPr marL="914400" lvl="1" indent="-228600" algn="ctr" rtl="0">
              <a:lnSpc>
                <a:spcPct val="100000"/>
              </a:lnSpc>
              <a:spcBef>
                <a:spcPts val="700"/>
              </a:spcBef>
              <a:spcAft>
                <a:spcPts val="0"/>
              </a:spcAft>
              <a:buClr>
                <a:srgbClr val="000000"/>
              </a:buClr>
              <a:buSzPts val="1800"/>
              <a:buNone/>
              <a:defRPr/>
            </a:lvl2pPr>
            <a:lvl3pPr marL="1371600" lvl="2" indent="-228600" algn="ctr" rtl="0">
              <a:lnSpc>
                <a:spcPct val="100000"/>
              </a:lnSpc>
              <a:spcBef>
                <a:spcPts val="700"/>
              </a:spcBef>
              <a:spcAft>
                <a:spcPts val="0"/>
              </a:spcAft>
              <a:buClr>
                <a:srgbClr val="000000"/>
              </a:buClr>
              <a:buSzPts val="1800"/>
              <a:buNone/>
              <a:defRPr/>
            </a:lvl3pPr>
            <a:lvl4pPr marL="1828800" lvl="3" indent="-228600" algn="ctr" rtl="0">
              <a:lnSpc>
                <a:spcPct val="100000"/>
              </a:lnSpc>
              <a:spcBef>
                <a:spcPts val="700"/>
              </a:spcBef>
              <a:spcAft>
                <a:spcPts val="0"/>
              </a:spcAft>
              <a:buClr>
                <a:srgbClr val="000000"/>
              </a:buClr>
              <a:buSzPts val="1800"/>
              <a:buNone/>
              <a:defRPr/>
            </a:lvl4pPr>
            <a:lvl5pPr marL="2286000" lvl="4" indent="-228600" algn="ctr" rtl="0">
              <a:lnSpc>
                <a:spcPct val="100000"/>
              </a:lnSpc>
              <a:spcBef>
                <a:spcPts val="700"/>
              </a:spcBef>
              <a:spcAft>
                <a:spcPts val="0"/>
              </a:spcAft>
              <a:buClr>
                <a:srgbClr val="000000"/>
              </a:buClr>
              <a:buSzPts val="1800"/>
              <a:buNone/>
              <a:defRPr/>
            </a:lvl5pPr>
            <a:lvl6pPr marL="2743200" lvl="5" indent="-342900" algn="l" rtl="0">
              <a:lnSpc>
                <a:spcPct val="100000"/>
              </a:lnSpc>
              <a:spcBef>
                <a:spcPts val="700"/>
              </a:spcBef>
              <a:spcAft>
                <a:spcPts val="0"/>
              </a:spcAft>
              <a:buClr>
                <a:srgbClr val="000000"/>
              </a:buClr>
              <a:buSzPts val="1800"/>
              <a:buChar char="◈"/>
              <a:defRPr/>
            </a:lvl6pPr>
            <a:lvl7pPr marL="3200400" lvl="6" indent="-342900" algn="l" rtl="0">
              <a:lnSpc>
                <a:spcPct val="100000"/>
              </a:lnSpc>
              <a:spcBef>
                <a:spcPts val="700"/>
              </a:spcBef>
              <a:spcAft>
                <a:spcPts val="0"/>
              </a:spcAft>
              <a:buClr>
                <a:srgbClr val="000000"/>
              </a:buClr>
              <a:buSzPts val="1800"/>
              <a:buChar char="◈"/>
              <a:defRPr/>
            </a:lvl7pPr>
            <a:lvl8pPr marL="3657600" lvl="7" indent="-342900" algn="l" rtl="0">
              <a:lnSpc>
                <a:spcPct val="100000"/>
              </a:lnSpc>
              <a:spcBef>
                <a:spcPts val="700"/>
              </a:spcBef>
              <a:spcAft>
                <a:spcPts val="0"/>
              </a:spcAft>
              <a:buClr>
                <a:srgbClr val="000000"/>
              </a:buClr>
              <a:buSzPts val="1800"/>
              <a:buChar char="◈"/>
              <a:defRPr/>
            </a:lvl8pPr>
            <a:lvl9pPr marL="4114800" lvl="8" indent="-342900" algn="l" rtl="0">
              <a:lnSpc>
                <a:spcPct val="100000"/>
              </a:lnSpc>
              <a:spcBef>
                <a:spcPts val="700"/>
              </a:spcBef>
              <a:spcAft>
                <a:spcPts val="0"/>
              </a:spcAft>
              <a:buClr>
                <a:srgbClr val="000000"/>
              </a:buClr>
              <a:buSzPts val="1800"/>
              <a:buChar char="◈"/>
              <a:defRPr/>
            </a:lvl9pPr>
          </a:lstStyle>
          <a:p>
            <a:endParaRPr/>
          </a:p>
        </p:txBody>
      </p:sp>
      <p:sp>
        <p:nvSpPr>
          <p:cNvPr id="188" name="Google Shape;188;p31"/>
          <p:cNvSpPr txBox="1">
            <a:spLocks noGrp="1"/>
          </p:cNvSpPr>
          <p:nvPr>
            <p:ph type="sldNum" idx="12"/>
          </p:nvPr>
        </p:nvSpPr>
        <p:spPr>
          <a:xfrm>
            <a:off x="8384892" y="4683919"/>
            <a:ext cx="301800" cy="307800"/>
          </a:xfrm>
          <a:prstGeom prst="rect">
            <a:avLst/>
          </a:prstGeom>
          <a:noFill/>
          <a:ln>
            <a:noFill/>
          </a:ln>
        </p:spPr>
        <p:txBody>
          <a:bodyPr spcFirstLastPara="1" wrap="square" lIns="45700" tIns="45700" rIns="45700" bIns="45700" anchor="t" anchorCtr="0">
            <a:spAutoFit/>
          </a:bodyPr>
          <a:lstStyle>
            <a:lvl1pPr marL="0" lvl="0" indent="0" algn="r" rtl="0">
              <a:lnSpc>
                <a:spcPct val="100000"/>
              </a:lnSpc>
              <a:spcBef>
                <a:spcPts val="0"/>
              </a:spcBef>
              <a:spcAft>
                <a:spcPts val="0"/>
              </a:spcAft>
              <a:buClr>
                <a:srgbClr val="000000"/>
              </a:buClr>
              <a:buSzPts val="1400"/>
              <a:buFont typeface="Arial"/>
              <a:buNone/>
              <a:defRPr sz="1400"/>
            </a:lvl1pPr>
            <a:lvl2pPr marL="0" lvl="1" indent="0" algn="r" rtl="0">
              <a:lnSpc>
                <a:spcPct val="100000"/>
              </a:lnSpc>
              <a:spcBef>
                <a:spcPts val="0"/>
              </a:spcBef>
              <a:spcAft>
                <a:spcPts val="0"/>
              </a:spcAft>
              <a:buClr>
                <a:srgbClr val="000000"/>
              </a:buClr>
              <a:buSzPts val="1400"/>
              <a:buFont typeface="Arial"/>
              <a:buNone/>
              <a:defRPr sz="1400"/>
            </a:lvl2pPr>
            <a:lvl3pPr marL="0" lvl="2" indent="0" algn="r" rtl="0">
              <a:lnSpc>
                <a:spcPct val="100000"/>
              </a:lnSpc>
              <a:spcBef>
                <a:spcPts val="0"/>
              </a:spcBef>
              <a:spcAft>
                <a:spcPts val="0"/>
              </a:spcAft>
              <a:buClr>
                <a:srgbClr val="000000"/>
              </a:buClr>
              <a:buSzPts val="1400"/>
              <a:buFont typeface="Arial"/>
              <a:buNone/>
              <a:defRPr sz="1400"/>
            </a:lvl3pPr>
            <a:lvl4pPr marL="0" lvl="3" indent="0" algn="r" rtl="0">
              <a:lnSpc>
                <a:spcPct val="100000"/>
              </a:lnSpc>
              <a:spcBef>
                <a:spcPts val="0"/>
              </a:spcBef>
              <a:spcAft>
                <a:spcPts val="0"/>
              </a:spcAft>
              <a:buClr>
                <a:srgbClr val="000000"/>
              </a:buClr>
              <a:buSzPts val="1400"/>
              <a:buFont typeface="Arial"/>
              <a:buNone/>
              <a:defRPr sz="1400"/>
            </a:lvl4pPr>
            <a:lvl5pPr marL="0" lvl="4" indent="0" algn="r" rtl="0">
              <a:lnSpc>
                <a:spcPct val="100000"/>
              </a:lnSpc>
              <a:spcBef>
                <a:spcPts val="0"/>
              </a:spcBef>
              <a:spcAft>
                <a:spcPts val="0"/>
              </a:spcAft>
              <a:buClr>
                <a:srgbClr val="000000"/>
              </a:buClr>
              <a:buSzPts val="1400"/>
              <a:buFont typeface="Arial"/>
              <a:buNone/>
              <a:defRPr sz="1400"/>
            </a:lvl5pPr>
            <a:lvl6pPr marL="0" lvl="5" indent="0" algn="r" rtl="0">
              <a:lnSpc>
                <a:spcPct val="100000"/>
              </a:lnSpc>
              <a:spcBef>
                <a:spcPts val="0"/>
              </a:spcBef>
              <a:spcAft>
                <a:spcPts val="0"/>
              </a:spcAft>
              <a:buClr>
                <a:srgbClr val="000000"/>
              </a:buClr>
              <a:buSzPts val="1400"/>
              <a:buFont typeface="Arial"/>
              <a:buNone/>
              <a:defRPr sz="1400"/>
            </a:lvl6pPr>
            <a:lvl7pPr marL="0" lvl="6" indent="0" algn="r" rtl="0">
              <a:lnSpc>
                <a:spcPct val="100000"/>
              </a:lnSpc>
              <a:spcBef>
                <a:spcPts val="0"/>
              </a:spcBef>
              <a:spcAft>
                <a:spcPts val="0"/>
              </a:spcAft>
              <a:buClr>
                <a:srgbClr val="000000"/>
              </a:buClr>
              <a:buSzPts val="1400"/>
              <a:buFont typeface="Arial"/>
              <a:buNone/>
              <a:defRPr sz="1400"/>
            </a:lvl7pPr>
            <a:lvl8pPr marL="0" lvl="7" indent="0" algn="r" rtl="0">
              <a:lnSpc>
                <a:spcPct val="100000"/>
              </a:lnSpc>
              <a:spcBef>
                <a:spcPts val="0"/>
              </a:spcBef>
              <a:spcAft>
                <a:spcPts val="0"/>
              </a:spcAft>
              <a:buClr>
                <a:srgbClr val="000000"/>
              </a:buClr>
              <a:buSzPts val="1400"/>
              <a:buFont typeface="Arial"/>
              <a:buNone/>
              <a:defRPr sz="1400"/>
            </a:lvl8pPr>
            <a:lvl9pPr marL="0" lvl="8" indent="0" algn="r" rtl="0">
              <a:lnSpc>
                <a:spcPct val="100000"/>
              </a:lnSpc>
              <a:spcBef>
                <a:spcPts val="0"/>
              </a:spcBef>
              <a:spcAft>
                <a:spcPts val="0"/>
              </a:spcAft>
              <a:buClr>
                <a:srgbClr val="000000"/>
              </a:buClr>
              <a:buSzPts val="1400"/>
              <a:buFont typeface="Arial"/>
              <a:buNone/>
              <a:defRPr sz="1400"/>
            </a:lvl9pPr>
          </a:lstStyle>
          <a:p>
            <a:pPr marL="0" lvl="0" indent="0" algn="r" rtl="0">
              <a:spcBef>
                <a:spcPts val="0"/>
              </a:spcBef>
              <a:spcAft>
                <a:spcPts val="0"/>
              </a:spcAft>
              <a:buNone/>
            </a:pPr>
            <a:fld id="{00000000-1234-1234-1234-123412341234}" type="slidenum">
              <a:rPr lang="en"/>
              <a:t>‹#›</a:t>
            </a:fld>
            <a:endParaRPr sz="8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1" type="tx">
  <p:cSld name="TITLE_AND_BODY">
    <p:spTree>
      <p:nvGrpSpPr>
        <p:cNvPr id="1" name="Shape 189"/>
        <p:cNvGrpSpPr/>
        <p:nvPr/>
      </p:nvGrpSpPr>
      <p:grpSpPr>
        <a:xfrm>
          <a:off x="0" y="0"/>
          <a:ext cx="0" cy="0"/>
          <a:chOff x="0" y="0"/>
          <a:chExt cx="0" cy="0"/>
        </a:xfrm>
      </p:grpSpPr>
      <p:sp>
        <p:nvSpPr>
          <p:cNvPr id="190" name="Google Shape;190;p32"/>
          <p:cNvSpPr txBox="1">
            <a:spLocks noGrp="1"/>
          </p:cNvSpPr>
          <p:nvPr>
            <p:ph type="title"/>
          </p:nvPr>
        </p:nvSpPr>
        <p:spPr>
          <a:xfrm>
            <a:off x="457200" y="205978"/>
            <a:ext cx="8229600" cy="857400"/>
          </a:xfrm>
          <a:prstGeom prst="rect">
            <a:avLst/>
          </a:prstGeom>
          <a:noFill/>
          <a:ln>
            <a:noFill/>
          </a:ln>
        </p:spPr>
        <p:txBody>
          <a:bodyPr spcFirstLastPara="1" wrap="square" lIns="45700" tIns="45700" rIns="45700" bIns="45700" anchor="ctr" anchorCtr="0">
            <a:normAutofit/>
          </a:bodyPr>
          <a:lstStyle>
            <a:lvl1pPr lvl="0" algn="ctr" rtl="0">
              <a:lnSpc>
                <a:spcPct val="100000"/>
              </a:lnSpc>
              <a:spcBef>
                <a:spcPts val="0"/>
              </a:spcBef>
              <a:spcAft>
                <a:spcPts val="0"/>
              </a:spcAft>
              <a:buClr>
                <a:srgbClr val="000000"/>
              </a:buClr>
              <a:buSzPts val="1800"/>
              <a:buNone/>
              <a:defRPr/>
            </a:lvl1pPr>
            <a:lvl2pPr lvl="1" algn="ctr" rtl="0">
              <a:lnSpc>
                <a:spcPct val="100000"/>
              </a:lnSpc>
              <a:spcBef>
                <a:spcPts val="0"/>
              </a:spcBef>
              <a:spcAft>
                <a:spcPts val="0"/>
              </a:spcAft>
              <a:buClr>
                <a:srgbClr val="000000"/>
              </a:buClr>
              <a:buSzPts val="1800"/>
              <a:buNone/>
              <a:defRPr/>
            </a:lvl2pPr>
            <a:lvl3pPr lvl="2" algn="ctr" rtl="0">
              <a:lnSpc>
                <a:spcPct val="100000"/>
              </a:lnSpc>
              <a:spcBef>
                <a:spcPts val="0"/>
              </a:spcBef>
              <a:spcAft>
                <a:spcPts val="0"/>
              </a:spcAft>
              <a:buClr>
                <a:srgbClr val="000000"/>
              </a:buClr>
              <a:buSzPts val="1800"/>
              <a:buNone/>
              <a:defRPr/>
            </a:lvl3pPr>
            <a:lvl4pPr lvl="3" algn="ctr" rtl="0">
              <a:lnSpc>
                <a:spcPct val="100000"/>
              </a:lnSpc>
              <a:spcBef>
                <a:spcPts val="0"/>
              </a:spcBef>
              <a:spcAft>
                <a:spcPts val="0"/>
              </a:spcAft>
              <a:buClr>
                <a:srgbClr val="000000"/>
              </a:buClr>
              <a:buSzPts val="1800"/>
              <a:buNone/>
              <a:defRPr/>
            </a:lvl4pPr>
            <a:lvl5pPr lvl="4" algn="ctr" rtl="0">
              <a:lnSpc>
                <a:spcPct val="100000"/>
              </a:lnSpc>
              <a:spcBef>
                <a:spcPts val="0"/>
              </a:spcBef>
              <a:spcAft>
                <a:spcPts val="0"/>
              </a:spcAft>
              <a:buClr>
                <a:srgbClr val="000000"/>
              </a:buClr>
              <a:buSzPts val="1800"/>
              <a:buNone/>
              <a:defRPr/>
            </a:lvl5pPr>
            <a:lvl6pPr lvl="5" algn="ctr" rtl="0">
              <a:lnSpc>
                <a:spcPct val="100000"/>
              </a:lnSpc>
              <a:spcBef>
                <a:spcPts val="0"/>
              </a:spcBef>
              <a:spcAft>
                <a:spcPts val="0"/>
              </a:spcAft>
              <a:buClr>
                <a:srgbClr val="000000"/>
              </a:buClr>
              <a:buSzPts val="1800"/>
              <a:buNone/>
              <a:defRPr/>
            </a:lvl6pPr>
            <a:lvl7pPr lvl="6" algn="ctr" rtl="0">
              <a:lnSpc>
                <a:spcPct val="100000"/>
              </a:lnSpc>
              <a:spcBef>
                <a:spcPts val="0"/>
              </a:spcBef>
              <a:spcAft>
                <a:spcPts val="0"/>
              </a:spcAft>
              <a:buClr>
                <a:srgbClr val="000000"/>
              </a:buClr>
              <a:buSzPts val="1800"/>
              <a:buNone/>
              <a:defRPr/>
            </a:lvl7pPr>
            <a:lvl8pPr lvl="7" algn="ctr" rtl="0">
              <a:lnSpc>
                <a:spcPct val="100000"/>
              </a:lnSpc>
              <a:spcBef>
                <a:spcPts val="0"/>
              </a:spcBef>
              <a:spcAft>
                <a:spcPts val="0"/>
              </a:spcAft>
              <a:buClr>
                <a:srgbClr val="000000"/>
              </a:buClr>
              <a:buSzPts val="1800"/>
              <a:buNone/>
              <a:defRPr/>
            </a:lvl8pPr>
            <a:lvl9pPr lvl="8" algn="ctr" rtl="0">
              <a:lnSpc>
                <a:spcPct val="100000"/>
              </a:lnSpc>
              <a:spcBef>
                <a:spcPts val="0"/>
              </a:spcBef>
              <a:spcAft>
                <a:spcPts val="0"/>
              </a:spcAft>
              <a:buClr>
                <a:srgbClr val="000000"/>
              </a:buClr>
              <a:buSzPts val="1800"/>
              <a:buNone/>
              <a:defRPr/>
            </a:lvl9pPr>
          </a:lstStyle>
          <a:p>
            <a:endParaRPr/>
          </a:p>
        </p:txBody>
      </p:sp>
      <p:sp>
        <p:nvSpPr>
          <p:cNvPr id="191" name="Google Shape;191;p32"/>
          <p:cNvSpPr txBox="1">
            <a:spLocks noGrp="1"/>
          </p:cNvSpPr>
          <p:nvPr>
            <p:ph type="body" idx="1"/>
          </p:nvPr>
        </p:nvSpPr>
        <p:spPr>
          <a:xfrm>
            <a:off x="457200" y="1200150"/>
            <a:ext cx="8229600" cy="3394500"/>
          </a:xfrm>
          <a:prstGeom prst="rect">
            <a:avLst/>
          </a:prstGeom>
          <a:noFill/>
          <a:ln>
            <a:noFill/>
          </a:ln>
        </p:spPr>
        <p:txBody>
          <a:bodyPr spcFirstLastPara="1" wrap="square" lIns="45700" tIns="45700" rIns="45700" bIns="45700" anchor="t" anchorCtr="0">
            <a:normAutofit/>
          </a:bodyPr>
          <a:lstStyle>
            <a:lvl1pPr marL="457200" lvl="0" indent="-342900" algn="l" rtl="0">
              <a:lnSpc>
                <a:spcPct val="100000"/>
              </a:lnSpc>
              <a:spcBef>
                <a:spcPts val="700"/>
              </a:spcBef>
              <a:spcAft>
                <a:spcPts val="0"/>
              </a:spcAft>
              <a:buClr>
                <a:srgbClr val="000000"/>
              </a:buClr>
              <a:buSzPts val="1800"/>
              <a:buChar char="◈"/>
              <a:defRPr/>
            </a:lvl1pPr>
            <a:lvl2pPr marL="914400" lvl="1" indent="-342900" algn="l" rtl="0">
              <a:lnSpc>
                <a:spcPct val="100000"/>
              </a:lnSpc>
              <a:spcBef>
                <a:spcPts val="700"/>
              </a:spcBef>
              <a:spcAft>
                <a:spcPts val="0"/>
              </a:spcAft>
              <a:buClr>
                <a:srgbClr val="000000"/>
              </a:buClr>
              <a:buSzPts val="1800"/>
              <a:buChar char="🞚"/>
              <a:defRPr/>
            </a:lvl2pPr>
            <a:lvl3pPr marL="1371600" lvl="2" indent="-342900" algn="l" rtl="0">
              <a:lnSpc>
                <a:spcPct val="100000"/>
              </a:lnSpc>
              <a:spcBef>
                <a:spcPts val="700"/>
              </a:spcBef>
              <a:spcAft>
                <a:spcPts val="0"/>
              </a:spcAft>
              <a:buClr>
                <a:srgbClr val="000000"/>
              </a:buClr>
              <a:buSzPts val="1800"/>
              <a:buChar char="◈"/>
              <a:defRPr/>
            </a:lvl3pPr>
            <a:lvl4pPr marL="1828800" lvl="3" indent="-342900" algn="l" rtl="0">
              <a:lnSpc>
                <a:spcPct val="100000"/>
              </a:lnSpc>
              <a:spcBef>
                <a:spcPts val="700"/>
              </a:spcBef>
              <a:spcAft>
                <a:spcPts val="0"/>
              </a:spcAft>
              <a:buClr>
                <a:srgbClr val="000000"/>
              </a:buClr>
              <a:buSzPts val="1800"/>
              <a:buChar char="🞚"/>
              <a:defRPr/>
            </a:lvl4pPr>
            <a:lvl5pPr marL="2286000" lvl="4" indent="-342900" algn="l" rtl="0">
              <a:lnSpc>
                <a:spcPct val="100000"/>
              </a:lnSpc>
              <a:spcBef>
                <a:spcPts val="700"/>
              </a:spcBef>
              <a:spcAft>
                <a:spcPts val="0"/>
              </a:spcAft>
              <a:buClr>
                <a:srgbClr val="000000"/>
              </a:buClr>
              <a:buSzPts val="1800"/>
              <a:buChar char="◈"/>
              <a:defRPr/>
            </a:lvl5pPr>
            <a:lvl6pPr marL="2743200" lvl="5" indent="-342900" algn="l" rtl="0">
              <a:lnSpc>
                <a:spcPct val="100000"/>
              </a:lnSpc>
              <a:spcBef>
                <a:spcPts val="700"/>
              </a:spcBef>
              <a:spcAft>
                <a:spcPts val="0"/>
              </a:spcAft>
              <a:buClr>
                <a:srgbClr val="000000"/>
              </a:buClr>
              <a:buSzPts val="1800"/>
              <a:buChar char="◈"/>
              <a:defRPr/>
            </a:lvl6pPr>
            <a:lvl7pPr marL="3200400" lvl="6" indent="-342900" algn="l" rtl="0">
              <a:lnSpc>
                <a:spcPct val="100000"/>
              </a:lnSpc>
              <a:spcBef>
                <a:spcPts val="700"/>
              </a:spcBef>
              <a:spcAft>
                <a:spcPts val="0"/>
              </a:spcAft>
              <a:buClr>
                <a:srgbClr val="000000"/>
              </a:buClr>
              <a:buSzPts val="1800"/>
              <a:buChar char="◈"/>
              <a:defRPr/>
            </a:lvl7pPr>
            <a:lvl8pPr marL="3657600" lvl="7" indent="-342900" algn="l" rtl="0">
              <a:lnSpc>
                <a:spcPct val="100000"/>
              </a:lnSpc>
              <a:spcBef>
                <a:spcPts val="700"/>
              </a:spcBef>
              <a:spcAft>
                <a:spcPts val="0"/>
              </a:spcAft>
              <a:buClr>
                <a:srgbClr val="000000"/>
              </a:buClr>
              <a:buSzPts val="1800"/>
              <a:buChar char="◈"/>
              <a:defRPr/>
            </a:lvl8pPr>
            <a:lvl9pPr marL="4114800" lvl="8" indent="-342900" algn="l" rtl="0">
              <a:lnSpc>
                <a:spcPct val="100000"/>
              </a:lnSpc>
              <a:spcBef>
                <a:spcPts val="700"/>
              </a:spcBef>
              <a:spcAft>
                <a:spcPts val="0"/>
              </a:spcAft>
              <a:buClr>
                <a:srgbClr val="000000"/>
              </a:buClr>
              <a:buSzPts val="1800"/>
              <a:buChar char="◈"/>
              <a:defRPr/>
            </a:lvl9pPr>
          </a:lstStyle>
          <a:p>
            <a:endParaRPr/>
          </a:p>
        </p:txBody>
      </p:sp>
      <p:sp>
        <p:nvSpPr>
          <p:cNvPr id="192" name="Google Shape;192;p32"/>
          <p:cNvSpPr txBox="1">
            <a:spLocks noGrp="1"/>
          </p:cNvSpPr>
          <p:nvPr>
            <p:ph type="sldNum" idx="12"/>
          </p:nvPr>
        </p:nvSpPr>
        <p:spPr>
          <a:xfrm>
            <a:off x="8384892" y="4683919"/>
            <a:ext cx="301800" cy="307800"/>
          </a:xfrm>
          <a:prstGeom prst="rect">
            <a:avLst/>
          </a:prstGeom>
          <a:noFill/>
          <a:ln>
            <a:noFill/>
          </a:ln>
        </p:spPr>
        <p:txBody>
          <a:bodyPr spcFirstLastPara="1" wrap="square" lIns="45700" tIns="45700" rIns="45700" bIns="45700" anchor="t" anchorCtr="0">
            <a:spAutoFit/>
          </a:bodyPr>
          <a:lstStyle>
            <a:lvl1pPr marL="0" lvl="0" indent="0" algn="r" rtl="0">
              <a:lnSpc>
                <a:spcPct val="100000"/>
              </a:lnSpc>
              <a:spcBef>
                <a:spcPts val="0"/>
              </a:spcBef>
              <a:spcAft>
                <a:spcPts val="0"/>
              </a:spcAft>
              <a:buClr>
                <a:srgbClr val="000000"/>
              </a:buClr>
              <a:buSzPts val="1400"/>
              <a:buFont typeface="Arial"/>
              <a:buNone/>
              <a:defRPr sz="1400"/>
            </a:lvl1pPr>
            <a:lvl2pPr marL="0" lvl="1" indent="0" algn="r" rtl="0">
              <a:lnSpc>
                <a:spcPct val="100000"/>
              </a:lnSpc>
              <a:spcBef>
                <a:spcPts val="0"/>
              </a:spcBef>
              <a:spcAft>
                <a:spcPts val="0"/>
              </a:spcAft>
              <a:buClr>
                <a:srgbClr val="000000"/>
              </a:buClr>
              <a:buSzPts val="1400"/>
              <a:buFont typeface="Arial"/>
              <a:buNone/>
              <a:defRPr sz="1400"/>
            </a:lvl2pPr>
            <a:lvl3pPr marL="0" lvl="2" indent="0" algn="r" rtl="0">
              <a:lnSpc>
                <a:spcPct val="100000"/>
              </a:lnSpc>
              <a:spcBef>
                <a:spcPts val="0"/>
              </a:spcBef>
              <a:spcAft>
                <a:spcPts val="0"/>
              </a:spcAft>
              <a:buClr>
                <a:srgbClr val="000000"/>
              </a:buClr>
              <a:buSzPts val="1400"/>
              <a:buFont typeface="Arial"/>
              <a:buNone/>
              <a:defRPr sz="1400"/>
            </a:lvl3pPr>
            <a:lvl4pPr marL="0" lvl="3" indent="0" algn="r" rtl="0">
              <a:lnSpc>
                <a:spcPct val="100000"/>
              </a:lnSpc>
              <a:spcBef>
                <a:spcPts val="0"/>
              </a:spcBef>
              <a:spcAft>
                <a:spcPts val="0"/>
              </a:spcAft>
              <a:buClr>
                <a:srgbClr val="000000"/>
              </a:buClr>
              <a:buSzPts val="1400"/>
              <a:buFont typeface="Arial"/>
              <a:buNone/>
              <a:defRPr sz="1400"/>
            </a:lvl4pPr>
            <a:lvl5pPr marL="0" lvl="4" indent="0" algn="r" rtl="0">
              <a:lnSpc>
                <a:spcPct val="100000"/>
              </a:lnSpc>
              <a:spcBef>
                <a:spcPts val="0"/>
              </a:spcBef>
              <a:spcAft>
                <a:spcPts val="0"/>
              </a:spcAft>
              <a:buClr>
                <a:srgbClr val="000000"/>
              </a:buClr>
              <a:buSzPts val="1400"/>
              <a:buFont typeface="Arial"/>
              <a:buNone/>
              <a:defRPr sz="1400"/>
            </a:lvl5pPr>
            <a:lvl6pPr marL="0" lvl="5" indent="0" algn="r" rtl="0">
              <a:lnSpc>
                <a:spcPct val="100000"/>
              </a:lnSpc>
              <a:spcBef>
                <a:spcPts val="0"/>
              </a:spcBef>
              <a:spcAft>
                <a:spcPts val="0"/>
              </a:spcAft>
              <a:buClr>
                <a:srgbClr val="000000"/>
              </a:buClr>
              <a:buSzPts val="1400"/>
              <a:buFont typeface="Arial"/>
              <a:buNone/>
              <a:defRPr sz="1400"/>
            </a:lvl6pPr>
            <a:lvl7pPr marL="0" lvl="6" indent="0" algn="r" rtl="0">
              <a:lnSpc>
                <a:spcPct val="100000"/>
              </a:lnSpc>
              <a:spcBef>
                <a:spcPts val="0"/>
              </a:spcBef>
              <a:spcAft>
                <a:spcPts val="0"/>
              </a:spcAft>
              <a:buClr>
                <a:srgbClr val="000000"/>
              </a:buClr>
              <a:buSzPts val="1400"/>
              <a:buFont typeface="Arial"/>
              <a:buNone/>
              <a:defRPr sz="1400"/>
            </a:lvl7pPr>
            <a:lvl8pPr marL="0" lvl="7" indent="0" algn="r" rtl="0">
              <a:lnSpc>
                <a:spcPct val="100000"/>
              </a:lnSpc>
              <a:spcBef>
                <a:spcPts val="0"/>
              </a:spcBef>
              <a:spcAft>
                <a:spcPts val="0"/>
              </a:spcAft>
              <a:buClr>
                <a:srgbClr val="000000"/>
              </a:buClr>
              <a:buSzPts val="1400"/>
              <a:buFont typeface="Arial"/>
              <a:buNone/>
              <a:defRPr sz="1400"/>
            </a:lvl8pPr>
            <a:lvl9pPr marL="0" lvl="8" indent="0" algn="r" rtl="0">
              <a:lnSpc>
                <a:spcPct val="100000"/>
              </a:lnSpc>
              <a:spcBef>
                <a:spcPts val="0"/>
              </a:spcBef>
              <a:spcAft>
                <a:spcPts val="0"/>
              </a:spcAft>
              <a:buClr>
                <a:srgbClr val="000000"/>
              </a:buClr>
              <a:buSzPts val="1400"/>
              <a:buFont typeface="Arial"/>
              <a:buNone/>
              <a:defRPr sz="1400"/>
            </a:lvl9pPr>
          </a:lstStyle>
          <a:p>
            <a:pPr marL="0" lvl="0" indent="0" algn="r" rtl="0">
              <a:spcBef>
                <a:spcPts val="0"/>
              </a:spcBef>
              <a:spcAft>
                <a:spcPts val="0"/>
              </a:spcAft>
              <a:buNone/>
            </a:pPr>
            <a:fld id="{00000000-1234-1234-1234-123412341234}" type="slidenum">
              <a:rPr lang="en"/>
              <a:t>‹#›</a:t>
            </a:fld>
            <a:endParaRPr sz="8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1">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85346" y="457200"/>
            <a:ext cx="7765500" cy="9429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lvl1pPr marR="0" lvl="0" algn="ctr" rtl="0">
              <a:lnSpc>
                <a:spcPct val="90000"/>
              </a:lnSpc>
              <a:spcBef>
                <a:spcPts val="0"/>
              </a:spcBef>
              <a:spcAft>
                <a:spcPts val="0"/>
              </a:spcAft>
              <a:buClr>
                <a:schemeClr val="lt2"/>
              </a:buClr>
              <a:buSzPts val="3500"/>
              <a:buFont typeface="Sorts Mill Goudy"/>
              <a:buNone/>
              <a:defRPr sz="3500" b="0" i="0" u="none" strike="noStrike" cap="none">
                <a:solidFill>
                  <a:schemeClr val="lt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2" name="Google Shape;52;p13"/>
          <p:cNvSpPr txBox="1">
            <a:spLocks noGrp="1"/>
          </p:cNvSpPr>
          <p:nvPr>
            <p:ph type="body" idx="1"/>
          </p:nvPr>
        </p:nvSpPr>
        <p:spPr>
          <a:xfrm>
            <a:off x="685346" y="1557338"/>
            <a:ext cx="7765500" cy="27861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lvl1pPr marL="457200" marR="0" lvl="0" indent="-304800" algn="l" rtl="0">
              <a:lnSpc>
                <a:spcPct val="110000"/>
              </a:lnSpc>
              <a:spcBef>
                <a:spcPts val="300"/>
              </a:spcBef>
              <a:spcAft>
                <a:spcPts val="0"/>
              </a:spcAft>
              <a:buClr>
                <a:schemeClr val="lt2"/>
              </a:buClr>
              <a:buSzPts val="1200"/>
              <a:buFont typeface="Noto Sans Symbols"/>
              <a:buChar char="◈"/>
              <a:defRPr sz="1700" b="0" i="0" u="none" strike="noStrike" cap="none">
                <a:solidFill>
                  <a:schemeClr val="lt2"/>
                </a:solidFill>
                <a:latin typeface="Sorts Mill Goudy"/>
                <a:ea typeface="Sorts Mill Goudy"/>
                <a:cs typeface="Sorts Mill Goudy"/>
                <a:sym typeface="Sorts Mill Goudy"/>
              </a:defRPr>
            </a:lvl1pPr>
            <a:lvl2pPr marL="914400" marR="0" lvl="1" indent="-298450" algn="l" rtl="0">
              <a:spcBef>
                <a:spcPts val="500"/>
              </a:spcBef>
              <a:spcAft>
                <a:spcPts val="0"/>
              </a:spcAft>
              <a:buClr>
                <a:schemeClr val="lt2"/>
              </a:buClr>
              <a:buSzPts val="1100"/>
              <a:buFont typeface="Noto Sans Symbols"/>
              <a:buChar char="🞚"/>
              <a:defRPr sz="1600" b="0" i="0" u="none" strike="noStrike" cap="none">
                <a:solidFill>
                  <a:schemeClr val="lt2"/>
                </a:solidFill>
                <a:latin typeface="Sorts Mill Goudy"/>
                <a:ea typeface="Sorts Mill Goudy"/>
                <a:cs typeface="Sorts Mill Goudy"/>
                <a:sym typeface="Sorts Mill Goudy"/>
              </a:defRPr>
            </a:lvl2pPr>
            <a:lvl3pPr marL="1371600" marR="0" lvl="2" indent="-285750" algn="l" rtl="0">
              <a:spcBef>
                <a:spcPts val="500"/>
              </a:spcBef>
              <a:spcAft>
                <a:spcPts val="0"/>
              </a:spcAft>
              <a:buClr>
                <a:schemeClr val="lt2"/>
              </a:buClr>
              <a:buSzPts val="900"/>
              <a:buFont typeface="Noto Sans Symbols"/>
              <a:buChar char="◈"/>
              <a:defRPr sz="1400" b="0" i="0" u="none" strike="noStrike" cap="none">
                <a:solidFill>
                  <a:schemeClr val="lt2"/>
                </a:solidFill>
                <a:latin typeface="Sorts Mill Goudy"/>
                <a:ea typeface="Sorts Mill Goudy"/>
                <a:cs typeface="Sorts Mill Goudy"/>
                <a:sym typeface="Sorts Mill Goudy"/>
              </a:defRPr>
            </a:lvl3pPr>
            <a:lvl4pPr marL="1828800" marR="0" lvl="3"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4pPr>
            <a:lvl5pPr marL="2286000" marR="0" lvl="4" indent="-279400" algn="l" rtl="0">
              <a:spcBef>
                <a:spcPts val="500"/>
              </a:spcBef>
              <a:spcAft>
                <a:spcPts val="0"/>
              </a:spcAft>
              <a:buClr>
                <a:schemeClr val="lt2"/>
              </a:buClr>
              <a:buSzPts val="800"/>
              <a:buFont typeface="Noto Sans Symbols"/>
              <a:buChar char="◈"/>
              <a:defRPr sz="1200" b="0" i="0" u="none" strike="noStrike" cap="none">
                <a:solidFill>
                  <a:schemeClr val="lt2"/>
                </a:solidFill>
                <a:latin typeface="Sorts Mill Goudy"/>
                <a:ea typeface="Sorts Mill Goudy"/>
                <a:cs typeface="Sorts Mill Goudy"/>
                <a:sym typeface="Sorts Mill Goudy"/>
              </a:defRPr>
            </a:lvl5pPr>
            <a:lvl6pPr marL="2743200" marR="0" lvl="5"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6pPr>
            <a:lvl7pPr marL="3200400" marR="0" lvl="6"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7pPr>
            <a:lvl8pPr marL="3657600" marR="0" lvl="7" indent="-273050" algn="l" rtl="0">
              <a:spcBef>
                <a:spcPts val="500"/>
              </a:spcBef>
              <a:spcAft>
                <a:spcPts val="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8pPr>
            <a:lvl9pPr marL="4114800" marR="0" lvl="8" indent="-273050" algn="l" rtl="0">
              <a:spcBef>
                <a:spcPts val="500"/>
              </a:spcBef>
              <a:spcAft>
                <a:spcPts val="500"/>
              </a:spcAft>
              <a:buClr>
                <a:schemeClr val="lt2"/>
              </a:buClr>
              <a:buSzPts val="700"/>
              <a:buFont typeface="Noto Sans Symbols"/>
              <a:buChar char="◈"/>
              <a:defRPr sz="1100" b="0" i="0" u="none" strike="noStrike" cap="none">
                <a:solidFill>
                  <a:schemeClr val="lt2"/>
                </a:solidFill>
                <a:latin typeface="Sorts Mill Goudy"/>
                <a:ea typeface="Sorts Mill Goudy"/>
                <a:cs typeface="Sorts Mill Goudy"/>
                <a:sym typeface="Sorts Mill Goudy"/>
              </a:defRPr>
            </a:lvl9pPr>
          </a:lstStyle>
          <a:p>
            <a:endParaRPr/>
          </a:p>
        </p:txBody>
      </p:sp>
      <p:sp>
        <p:nvSpPr>
          <p:cNvPr id="53" name="Google Shape;53;p13"/>
          <p:cNvSpPr txBox="1">
            <a:spLocks noGrp="1"/>
          </p:cNvSpPr>
          <p:nvPr>
            <p:ph type="dt" idx="10"/>
          </p:nvPr>
        </p:nvSpPr>
        <p:spPr>
          <a:xfrm>
            <a:off x="5759052" y="4500562"/>
            <a:ext cx="2057400" cy="2739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54" name="Google Shape;54;p13"/>
          <p:cNvSpPr txBox="1">
            <a:spLocks noGrp="1"/>
          </p:cNvSpPr>
          <p:nvPr>
            <p:ph type="ftr" idx="11"/>
          </p:nvPr>
        </p:nvSpPr>
        <p:spPr>
          <a:xfrm>
            <a:off x="685346" y="4500562"/>
            <a:ext cx="50046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rgbClr val="F2F2F2"/>
                </a:solidFill>
                <a:latin typeface="Sorts Mill Goudy"/>
                <a:ea typeface="Sorts Mill Goudy"/>
                <a:cs typeface="Sorts Mill Goudy"/>
                <a:sym typeface="Sorts Mill Goudy"/>
              </a:defRPr>
            </a:lvl1pPr>
            <a:lvl2pPr marR="0" lvl="1"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2pPr>
            <a:lvl3pPr marR="0" lvl="2"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3pPr>
            <a:lvl4pPr marR="0" lvl="3"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4pPr>
            <a:lvl5pPr marR="0" lvl="4"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5pPr>
            <a:lvl6pPr marR="0" lvl="5"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6pPr>
            <a:lvl7pPr marR="0" lvl="6"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7pPr>
            <a:lvl8pPr marR="0" lvl="7"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8pPr>
            <a:lvl9pPr marR="0" lvl="8" algn="l" rtl="0">
              <a:spcBef>
                <a:spcPts val="0"/>
              </a:spcBef>
              <a:spcAft>
                <a:spcPts val="0"/>
              </a:spcAft>
              <a:buSzPts val="1100"/>
              <a:buNone/>
              <a:defRPr sz="1400" b="0" i="0" u="none" strike="noStrike" cap="none">
                <a:solidFill>
                  <a:schemeClr val="lt1"/>
                </a:solidFill>
                <a:latin typeface="Sorts Mill Goudy"/>
                <a:ea typeface="Sorts Mill Goudy"/>
                <a:cs typeface="Sorts Mill Goudy"/>
                <a:sym typeface="Sorts Mill Goudy"/>
              </a:defRPr>
            </a:lvl9pPr>
          </a:lstStyle>
          <a:p>
            <a:endParaRPr/>
          </a:p>
        </p:txBody>
      </p:sp>
      <p:sp>
        <p:nvSpPr>
          <p:cNvPr id="55" name="Google Shape;55;p13"/>
          <p:cNvSpPr txBox="1">
            <a:spLocks noGrp="1"/>
          </p:cNvSpPr>
          <p:nvPr>
            <p:ph type="sldNum" idx="12"/>
          </p:nvPr>
        </p:nvSpPr>
        <p:spPr>
          <a:xfrm>
            <a:off x="7885508" y="4500562"/>
            <a:ext cx="5652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2F2F2"/>
                </a:solidFill>
                <a:latin typeface="Sorts Mill Goudy"/>
                <a:ea typeface="Sorts Mill Goudy"/>
                <a:cs typeface="Sorts Mill Goudy"/>
                <a:sym typeface="Sorts Mill Goudy"/>
              </a:defRPr>
            </a:lvl1pPr>
            <a:lvl2pPr marL="0" marR="0" lvl="1" indent="0" algn="r" rtl="0">
              <a:spcBef>
                <a:spcPts val="0"/>
              </a:spcBef>
              <a:buNone/>
              <a:defRPr sz="800" b="0" i="0" u="none" strike="noStrike" cap="none">
                <a:solidFill>
                  <a:srgbClr val="F2F2F2"/>
                </a:solidFill>
                <a:latin typeface="Sorts Mill Goudy"/>
                <a:ea typeface="Sorts Mill Goudy"/>
                <a:cs typeface="Sorts Mill Goudy"/>
                <a:sym typeface="Sorts Mill Goudy"/>
              </a:defRPr>
            </a:lvl2pPr>
            <a:lvl3pPr marL="0" marR="0" lvl="2" indent="0" algn="r" rtl="0">
              <a:spcBef>
                <a:spcPts val="0"/>
              </a:spcBef>
              <a:buNone/>
              <a:defRPr sz="800" b="0" i="0" u="none" strike="noStrike" cap="none">
                <a:solidFill>
                  <a:srgbClr val="F2F2F2"/>
                </a:solidFill>
                <a:latin typeface="Sorts Mill Goudy"/>
                <a:ea typeface="Sorts Mill Goudy"/>
                <a:cs typeface="Sorts Mill Goudy"/>
                <a:sym typeface="Sorts Mill Goudy"/>
              </a:defRPr>
            </a:lvl3pPr>
            <a:lvl4pPr marL="0" marR="0" lvl="3" indent="0" algn="r" rtl="0">
              <a:spcBef>
                <a:spcPts val="0"/>
              </a:spcBef>
              <a:buNone/>
              <a:defRPr sz="800" b="0" i="0" u="none" strike="noStrike" cap="none">
                <a:solidFill>
                  <a:srgbClr val="F2F2F2"/>
                </a:solidFill>
                <a:latin typeface="Sorts Mill Goudy"/>
                <a:ea typeface="Sorts Mill Goudy"/>
                <a:cs typeface="Sorts Mill Goudy"/>
                <a:sym typeface="Sorts Mill Goudy"/>
              </a:defRPr>
            </a:lvl4pPr>
            <a:lvl5pPr marL="0" marR="0" lvl="4" indent="0" algn="r" rtl="0">
              <a:spcBef>
                <a:spcPts val="0"/>
              </a:spcBef>
              <a:buNone/>
              <a:defRPr sz="800" b="0" i="0" u="none" strike="noStrike" cap="none">
                <a:solidFill>
                  <a:srgbClr val="F2F2F2"/>
                </a:solidFill>
                <a:latin typeface="Sorts Mill Goudy"/>
                <a:ea typeface="Sorts Mill Goudy"/>
                <a:cs typeface="Sorts Mill Goudy"/>
                <a:sym typeface="Sorts Mill Goudy"/>
              </a:defRPr>
            </a:lvl5pPr>
            <a:lvl6pPr marL="0" marR="0" lvl="5" indent="0" algn="r" rtl="0">
              <a:spcBef>
                <a:spcPts val="0"/>
              </a:spcBef>
              <a:buNone/>
              <a:defRPr sz="800" b="0" i="0" u="none" strike="noStrike" cap="none">
                <a:solidFill>
                  <a:srgbClr val="F2F2F2"/>
                </a:solidFill>
                <a:latin typeface="Sorts Mill Goudy"/>
                <a:ea typeface="Sorts Mill Goudy"/>
                <a:cs typeface="Sorts Mill Goudy"/>
                <a:sym typeface="Sorts Mill Goudy"/>
              </a:defRPr>
            </a:lvl6pPr>
            <a:lvl7pPr marL="0" marR="0" lvl="6" indent="0" algn="r" rtl="0">
              <a:spcBef>
                <a:spcPts val="0"/>
              </a:spcBef>
              <a:buNone/>
              <a:defRPr sz="800" b="0" i="0" u="none" strike="noStrike" cap="none">
                <a:solidFill>
                  <a:srgbClr val="F2F2F2"/>
                </a:solidFill>
                <a:latin typeface="Sorts Mill Goudy"/>
                <a:ea typeface="Sorts Mill Goudy"/>
                <a:cs typeface="Sorts Mill Goudy"/>
                <a:sym typeface="Sorts Mill Goudy"/>
              </a:defRPr>
            </a:lvl7pPr>
            <a:lvl8pPr marL="0" marR="0" lvl="7" indent="0" algn="r" rtl="0">
              <a:spcBef>
                <a:spcPts val="0"/>
              </a:spcBef>
              <a:buNone/>
              <a:defRPr sz="800" b="0" i="0" u="none" strike="noStrike" cap="none">
                <a:solidFill>
                  <a:srgbClr val="F2F2F2"/>
                </a:solidFill>
                <a:latin typeface="Sorts Mill Goudy"/>
                <a:ea typeface="Sorts Mill Goudy"/>
                <a:cs typeface="Sorts Mill Goudy"/>
                <a:sym typeface="Sorts Mill Goudy"/>
              </a:defRPr>
            </a:lvl8pPr>
            <a:lvl9pPr marL="0" marR="0" lvl="8" indent="0" algn="r" rtl="0">
              <a:spcBef>
                <a:spcPts val="0"/>
              </a:spcBef>
              <a:buNone/>
              <a:defRPr sz="800" b="0" i="0" u="none" strike="noStrike" cap="none">
                <a:solidFill>
                  <a:srgbClr val="F2F2F2"/>
                </a:solidFill>
                <a:latin typeface="Sorts Mill Goudy"/>
                <a:ea typeface="Sorts Mill Goudy"/>
                <a:cs typeface="Sorts Mill Goudy"/>
                <a:sym typeface="Sorts Mill Goudy"/>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19.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22.png"/><Relationship Id="rId5" Type="http://schemas.openxmlformats.org/officeDocument/2006/relationships/hyperlink" Target="https://www.youtube.com/watch?v=wz4k6d2reAI&amp;ab_channel=TED-Ed" TargetMode="External"/><Relationship Id="rId4" Type="http://schemas.openxmlformats.org/officeDocument/2006/relationships/hyperlink" Target="https://www.youtube.com/watch?v=wUVvTqvjUaM&amp;ab_channel=TED-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www.youtube.com/watch?v=Eq-Wk3YqeH4&amp;ab_channel=TED-E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hyperlink" Target="https://upload.wikimedia.org/wikipedia/commons/3/35/1375_Atlas_Catalan_Abraham_Cresques.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30.xml"/><Relationship Id="rId5" Type="http://schemas.openxmlformats.org/officeDocument/2006/relationships/image" Target="../media/image25.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0.xml"/><Relationship Id="rId6" Type="http://schemas.openxmlformats.org/officeDocument/2006/relationships/image" Target="../media/image24.png"/><Relationship Id="rId5" Type="http://schemas.openxmlformats.org/officeDocument/2006/relationships/hyperlink" Target="https://www.youtube.com/watch?v=40ehHbdi95o&amp;ab_channel=TED-Ed" TargetMode="External"/><Relationship Id="rId4" Type="http://schemas.openxmlformats.org/officeDocument/2006/relationships/hyperlink" Target="https://www.youtube.com/watch?v=O3YJMaL55TM&amp;ab_channel=TED-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7.png"/><Relationship Id="rId7" Type="http://schemas.openxmlformats.org/officeDocument/2006/relationships/image" Target="../media/image37.gif"/><Relationship Id="rId2" Type="http://schemas.openxmlformats.org/officeDocument/2006/relationships/notesSlide" Target="../notesSlides/notesSlide36.xml"/><Relationship Id="rId1" Type="http://schemas.openxmlformats.org/officeDocument/2006/relationships/slideLayout" Target="../slideLayouts/slideLayout30.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hyperlink" Target="https://www.youtube.com/watch?v=h5ewI6LEf3g&amp;ab_channel=HistoryJourneyQuest"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hyperlink" Target="https://www.youtube.com/watch?v=AzkUgkwx9Lo&amp;ab_channel=SmithsonianChannel" TargetMode="External"/><Relationship Id="rId5" Type="http://schemas.openxmlformats.org/officeDocument/2006/relationships/hyperlink" Target="https://www.youtube.com/watch?v=oBxYsJIkmXE&amp;ab_channel=SmithsonianChannel" TargetMode="External"/><Relationship Id="rId4" Type="http://schemas.openxmlformats.org/officeDocument/2006/relationships/hyperlink" Target="https://www.youtube.com/watch?v=fE4modK3ApU&amp;ab_channel=Biographic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hyperlink" Target="https://docs.google.com/presentation/d/17QuvhrtNHO8awsT5V_JJ_0ZPyXKIG_lKBAUEeKZUyXo/edit?slide=id.g2da001cf32c_0_70#slide=id.g2da001cf32c_0_70"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6VqGHef_tPk&amp;ab_channel=BBCNews" TargetMode="External"/><Relationship Id="rId3" Type="http://schemas.openxmlformats.org/officeDocument/2006/relationships/image" Target="../media/image7.png"/><Relationship Id="rId7" Type="http://schemas.openxmlformats.org/officeDocument/2006/relationships/hyperlink" Target="https://www.youtube.com/watch?v=S7yvnUz2PLE&amp;ab_channel=AJ%2B" TargetMode="External"/><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hyperlink" Target="https://www.youtube.com/watch?v=00BDWJPh8dE&amp;ab_channel=TRTWorld" TargetMode="External"/><Relationship Id="rId5" Type="http://schemas.openxmlformats.org/officeDocument/2006/relationships/hyperlink" Target="https://www.youtube.com/watch?v=54IOHIYap7c&amp;ab_channel=TheHISTORY%C2%AEChannelCanada" TargetMode="External"/><Relationship Id="rId10" Type="http://schemas.openxmlformats.org/officeDocument/2006/relationships/hyperlink" Target="https://forms.gle/HeP8MXFEkHrz48bG6" TargetMode="External"/><Relationship Id="rId4" Type="http://schemas.openxmlformats.org/officeDocument/2006/relationships/hyperlink" Target="https://docs.google.com/presentation/d/17QuvhrtNHO8awsT5V_JJ_0ZPyXKIG_lKBAUEeKZUyXo/edit?slide=id.g2da001cf32c_0_70#slide=id.g2da001cf32c_0_70" TargetMode="External"/><Relationship Id="rId9" Type="http://schemas.openxmlformats.org/officeDocument/2006/relationships/hyperlink" Target="https://www.youtube.com/watch?v=TbmoGe1zoDc&amp;ab_channel=Vox"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docs.google.com/document/d/1n4w-RtF8I4RxgaAm3meiInjTuCvS7wfKH_Z1BSbGmFw/edit?tab=t.0"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youtube.com/watch?v=QwqZljlkL6Q&amp;ab_channel=GrolmanLLP"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image" Target="../media/image1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4100"/>
              <a:buFont typeface="Sorts Mill Goudy"/>
              <a:buNone/>
            </a:pPr>
            <a:r>
              <a:rPr lang="en"/>
              <a:t>Lesson 1: Introduction to Concepts</a:t>
            </a:r>
            <a:endParaRPr sz="2690"/>
          </a:p>
        </p:txBody>
      </p:sp>
      <p:sp>
        <p:nvSpPr>
          <p:cNvPr id="198" name="Google Shape;198;p33"/>
          <p:cNvSpPr txBox="1">
            <a:spLocks noGrp="1"/>
          </p:cNvSpPr>
          <p:nvPr>
            <p:ph type="subTitle" idx="1"/>
          </p:nvPr>
        </p:nvSpPr>
        <p:spPr>
          <a:xfrm>
            <a:off x="1028025" y="4177150"/>
            <a:ext cx="7080000" cy="966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Thu Mar 20 (AB), Thu Mar 20 (CD)</a:t>
            </a:r>
            <a:endParaRPr/>
          </a:p>
          <a:p>
            <a:pPr marL="0" lvl="0" indent="0" algn="ctr" rtl="0">
              <a:lnSpc>
                <a:spcPct val="110000"/>
              </a:lnSpc>
              <a:spcBef>
                <a:spcPts val="0"/>
              </a:spcBef>
              <a:spcAft>
                <a:spcPts val="0"/>
              </a:spcAft>
              <a:buSzPts val="1200"/>
              <a:buNone/>
            </a:pPr>
            <a:r>
              <a:rPr lang="en"/>
              <a:t>Unit 4: Judging Controversy</a:t>
            </a:r>
            <a:br>
              <a:rPr lang="en"/>
            </a:br>
            <a:r>
              <a:rPr lang="en"/>
              <a:t>Grade 6: Individuals &amp; Societies</a:t>
            </a:r>
            <a:endParaRPr/>
          </a:p>
        </p:txBody>
      </p:sp>
      <p:pic>
        <p:nvPicPr>
          <p:cNvPr id="199" name="Google Shape;199;p33"/>
          <p:cNvPicPr preferRelativeResize="0"/>
          <p:nvPr/>
        </p:nvPicPr>
        <p:blipFill rotWithShape="1">
          <a:blip r:embed="rId3">
            <a:alphaModFix/>
          </a:blip>
          <a:srcRect t="5882"/>
          <a:stretch/>
        </p:blipFill>
        <p:spPr>
          <a:xfrm>
            <a:off x="0" y="724800"/>
            <a:ext cx="9143999" cy="3528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2"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60" name="Google Shape;260;p42"/>
          <p:cNvSpPr txBox="1">
            <a:spLocks noGrp="1"/>
          </p:cNvSpPr>
          <p:nvPr>
            <p:ph type="body" idx="1"/>
          </p:nvPr>
        </p:nvSpPr>
        <p:spPr>
          <a:xfrm>
            <a:off x="2375" y="789300"/>
            <a:ext cx="4569600" cy="4354200"/>
          </a:xfrm>
          <a:prstGeom prst="rect">
            <a:avLst/>
          </a:prstGeom>
        </p:spPr>
        <p:txBody>
          <a:bodyPr spcFirstLastPara="1" wrap="square" lIns="45700" tIns="45700" rIns="45700" bIns="45700" anchor="t" anchorCtr="0">
            <a:noAutofit/>
          </a:bodyPr>
          <a:lstStyle/>
          <a:p>
            <a:pPr marL="0" lvl="0" indent="0" algn="l" rtl="0">
              <a:spcBef>
                <a:spcPts val="700"/>
              </a:spcBef>
              <a:spcAft>
                <a:spcPts val="0"/>
              </a:spcAft>
              <a:buClr>
                <a:schemeClr val="dk1"/>
              </a:buClr>
              <a:buSzPts val="1100"/>
              <a:buFont typeface="Arial"/>
              <a:buNone/>
            </a:pPr>
            <a:r>
              <a:rPr lang="en" sz="2900"/>
              <a:t>Define a hero and list 3 traits all heroes should have.</a:t>
            </a:r>
            <a:endParaRPr sz="2900"/>
          </a:p>
          <a:p>
            <a:pPr marL="0" lvl="0" indent="0" algn="l" rtl="0">
              <a:spcBef>
                <a:spcPts val="700"/>
              </a:spcBef>
              <a:spcAft>
                <a:spcPts val="0"/>
              </a:spcAft>
              <a:buClr>
                <a:schemeClr val="dk1"/>
              </a:buClr>
              <a:buSzPts val="1100"/>
              <a:buFont typeface="Arial"/>
              <a:buNone/>
            </a:pPr>
            <a:r>
              <a:rPr lang="en" sz="2900"/>
              <a:t>Define a villain and list 3 traits all villains should have.</a:t>
            </a:r>
            <a:endParaRPr sz="2900"/>
          </a:p>
          <a:p>
            <a:pPr marL="0" lvl="0" indent="0" algn="l" rtl="0">
              <a:spcBef>
                <a:spcPts val="700"/>
              </a:spcBef>
              <a:spcAft>
                <a:spcPts val="0"/>
              </a:spcAft>
              <a:buClr>
                <a:schemeClr val="dk1"/>
              </a:buClr>
              <a:buSzPts val="1100"/>
              <a:buFont typeface="Arial"/>
              <a:buNone/>
            </a:pPr>
            <a:r>
              <a:rPr lang="en" sz="2900"/>
              <a:t>Are these traits always true in all times and places?</a:t>
            </a:r>
            <a:endParaRPr sz="2900"/>
          </a:p>
          <a:p>
            <a:pPr marL="0" lvl="0" indent="0" algn="l" rtl="0">
              <a:spcBef>
                <a:spcPts val="700"/>
              </a:spcBef>
              <a:spcAft>
                <a:spcPts val="0"/>
              </a:spcAft>
              <a:buNone/>
            </a:pPr>
            <a:r>
              <a:rPr lang="en" sz="2900"/>
              <a:t>Do heroes and villains share any learner profile traits?</a:t>
            </a:r>
            <a:endParaRPr sz="2900"/>
          </a:p>
        </p:txBody>
      </p:sp>
      <p:sp>
        <p:nvSpPr>
          <p:cNvPr id="261" name="Google Shape;261;p42"/>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What makes someone a hero or a villain?</a:t>
            </a:r>
            <a:endParaRPr sz="1100"/>
          </a:p>
        </p:txBody>
      </p:sp>
      <p:pic>
        <p:nvPicPr>
          <p:cNvPr id="262" name="Google Shape;262;p42"/>
          <p:cNvPicPr preferRelativeResize="0"/>
          <p:nvPr/>
        </p:nvPicPr>
        <p:blipFill rotWithShape="1">
          <a:blip r:embed="rId4">
            <a:alphaModFix/>
          </a:blip>
          <a:srcRect t="20879" r="51545"/>
          <a:stretch/>
        </p:blipFill>
        <p:spPr>
          <a:xfrm>
            <a:off x="4522450" y="789300"/>
            <a:ext cx="2113425" cy="2119550"/>
          </a:xfrm>
          <a:prstGeom prst="rect">
            <a:avLst/>
          </a:prstGeom>
          <a:noFill/>
          <a:ln>
            <a:noFill/>
          </a:ln>
        </p:spPr>
      </p:pic>
      <p:pic>
        <p:nvPicPr>
          <p:cNvPr id="263" name="Google Shape;263;p42"/>
          <p:cNvPicPr preferRelativeResize="0"/>
          <p:nvPr/>
        </p:nvPicPr>
        <p:blipFill rotWithShape="1">
          <a:blip r:embed="rId5">
            <a:alphaModFix/>
          </a:blip>
          <a:srcRect l="6177" r="2970"/>
          <a:stretch/>
        </p:blipFill>
        <p:spPr>
          <a:xfrm>
            <a:off x="6635875" y="789300"/>
            <a:ext cx="2382625" cy="4239100"/>
          </a:xfrm>
          <a:prstGeom prst="rect">
            <a:avLst/>
          </a:prstGeom>
          <a:noFill/>
          <a:ln>
            <a:noFill/>
          </a:ln>
        </p:spPr>
      </p:pic>
      <p:pic>
        <p:nvPicPr>
          <p:cNvPr id="264" name="Google Shape;264;p42"/>
          <p:cNvPicPr preferRelativeResize="0"/>
          <p:nvPr/>
        </p:nvPicPr>
        <p:blipFill rotWithShape="1">
          <a:blip r:embed="rId4">
            <a:alphaModFix/>
          </a:blip>
          <a:srcRect l="51545" t="20879"/>
          <a:stretch/>
        </p:blipFill>
        <p:spPr>
          <a:xfrm>
            <a:off x="4522450" y="2908850"/>
            <a:ext cx="2113425" cy="2119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70" name="Google Shape;270;p43"/>
          <p:cNvSpPr txBox="1">
            <a:spLocks noGrp="1"/>
          </p:cNvSpPr>
          <p:nvPr>
            <p:ph type="body" idx="1"/>
          </p:nvPr>
        </p:nvSpPr>
        <p:spPr>
          <a:xfrm>
            <a:off x="102900" y="720375"/>
            <a:ext cx="3466800" cy="4354200"/>
          </a:xfrm>
          <a:prstGeom prst="rect">
            <a:avLst/>
          </a:prstGeom>
        </p:spPr>
        <p:txBody>
          <a:bodyPr spcFirstLastPara="1" wrap="square" lIns="45700" tIns="45700" rIns="45700" bIns="45700" anchor="t" anchorCtr="0">
            <a:normAutofit/>
          </a:bodyPr>
          <a:lstStyle/>
          <a:p>
            <a:pPr marL="0" lvl="0" indent="0" algn="l" rtl="0">
              <a:spcBef>
                <a:spcPts val="700"/>
              </a:spcBef>
              <a:spcAft>
                <a:spcPts val="0"/>
              </a:spcAft>
              <a:buNone/>
            </a:pPr>
            <a:r>
              <a:rPr lang="en" sz="2300"/>
              <a:t>Before: Blind Vote.</a:t>
            </a:r>
            <a:endParaRPr sz="2300"/>
          </a:p>
          <a:p>
            <a:pPr marL="0" lvl="0" indent="0" algn="l" rtl="0">
              <a:spcBef>
                <a:spcPts val="700"/>
              </a:spcBef>
              <a:spcAft>
                <a:spcPts val="0"/>
              </a:spcAft>
              <a:buClr>
                <a:schemeClr val="dk1"/>
              </a:buClr>
              <a:buSzPts val="1100"/>
              <a:buFont typeface="Arial"/>
              <a:buNone/>
            </a:pPr>
            <a:r>
              <a:rPr lang="en" sz="2300"/>
              <a:t>Give 3 reasons for your vote.</a:t>
            </a:r>
            <a:endParaRPr sz="2300"/>
          </a:p>
          <a:p>
            <a:pPr marL="0" lvl="0" indent="0" algn="l" rtl="0">
              <a:spcBef>
                <a:spcPts val="700"/>
              </a:spcBef>
              <a:spcAft>
                <a:spcPts val="0"/>
              </a:spcAft>
              <a:buClr>
                <a:schemeClr val="dk1"/>
              </a:buClr>
              <a:buSzPts val="1100"/>
              <a:buFont typeface="Arial"/>
              <a:buNone/>
            </a:pPr>
            <a:r>
              <a:rPr lang="en" sz="2300"/>
              <a:t>How long does it take for people to change their values?</a:t>
            </a:r>
            <a:endParaRPr sz="2300"/>
          </a:p>
          <a:p>
            <a:pPr marL="0" lvl="0" indent="0" algn="l" rtl="0">
              <a:spcBef>
                <a:spcPts val="700"/>
              </a:spcBef>
              <a:spcAft>
                <a:spcPts val="0"/>
              </a:spcAft>
              <a:buNone/>
            </a:pPr>
            <a:r>
              <a:rPr lang="en" sz="2300"/>
              <a:t>Is there someone from the past who was respected then but wouldn’t be liked today?</a:t>
            </a:r>
            <a:endParaRPr sz="2300"/>
          </a:p>
          <a:p>
            <a:pPr marL="0" lvl="0" indent="0" algn="l" rtl="0">
              <a:spcBef>
                <a:spcPts val="700"/>
              </a:spcBef>
              <a:spcAft>
                <a:spcPts val="0"/>
              </a:spcAft>
              <a:buNone/>
            </a:pPr>
            <a:r>
              <a:rPr lang="en" sz="2300"/>
              <a:t>After: Blind Vote.</a:t>
            </a:r>
            <a:endParaRPr sz="2300"/>
          </a:p>
        </p:txBody>
      </p:sp>
      <p:sp>
        <p:nvSpPr>
          <p:cNvPr id="271" name="Google Shape;271;p43"/>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70000"/>
              </a:lnSpc>
              <a:spcBef>
                <a:spcPts val="0"/>
              </a:spcBef>
              <a:spcAft>
                <a:spcPts val="0"/>
              </a:spcAft>
              <a:buClr>
                <a:schemeClr val="lt2"/>
              </a:buClr>
              <a:buSzPts val="3238"/>
              <a:buFont typeface="Sorts Mill Goudy"/>
              <a:buNone/>
            </a:pPr>
            <a:r>
              <a:rPr lang="en" sz="2937">
                <a:solidFill>
                  <a:schemeClr val="lt2"/>
                </a:solidFill>
                <a:latin typeface="Sorts Mill Goudy"/>
                <a:ea typeface="Sorts Mill Goudy"/>
                <a:cs typeface="Sorts Mill Goudy"/>
                <a:sym typeface="Sorts Mill Goudy"/>
              </a:rPr>
              <a:t>Should we be less judgemental of people from the past?</a:t>
            </a:r>
            <a:endParaRPr sz="717"/>
          </a:p>
        </p:txBody>
      </p:sp>
      <p:pic>
        <p:nvPicPr>
          <p:cNvPr id="272" name="Google Shape;272;p43"/>
          <p:cNvPicPr preferRelativeResize="0"/>
          <p:nvPr/>
        </p:nvPicPr>
        <p:blipFill rotWithShape="1">
          <a:blip r:embed="rId4">
            <a:alphaModFix/>
          </a:blip>
          <a:srcRect t="33958"/>
          <a:stretch/>
        </p:blipFill>
        <p:spPr>
          <a:xfrm>
            <a:off x="3569589" y="766550"/>
            <a:ext cx="2580761" cy="4261852"/>
          </a:xfrm>
          <a:prstGeom prst="rect">
            <a:avLst/>
          </a:prstGeom>
          <a:noFill/>
          <a:ln>
            <a:noFill/>
          </a:ln>
        </p:spPr>
      </p:pic>
      <p:pic>
        <p:nvPicPr>
          <p:cNvPr id="273" name="Google Shape;273;p43"/>
          <p:cNvPicPr preferRelativeResize="0"/>
          <p:nvPr/>
        </p:nvPicPr>
        <p:blipFill>
          <a:blip r:embed="rId5">
            <a:alphaModFix/>
          </a:blip>
          <a:stretch>
            <a:fillRect/>
          </a:stretch>
        </p:blipFill>
        <p:spPr>
          <a:xfrm>
            <a:off x="6150350" y="766550"/>
            <a:ext cx="2841250" cy="4261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79" name="Google Shape;279;p4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70000"/>
              </a:lnSpc>
              <a:spcBef>
                <a:spcPts val="0"/>
              </a:spcBef>
              <a:spcAft>
                <a:spcPts val="0"/>
              </a:spcAft>
              <a:buClr>
                <a:schemeClr val="lt2"/>
              </a:buClr>
              <a:buSzPts val="3238"/>
              <a:buFont typeface="Sorts Mill Goudy"/>
              <a:buNone/>
            </a:pPr>
            <a:r>
              <a:rPr lang="en" sz="2937">
                <a:solidFill>
                  <a:schemeClr val="lt2"/>
                </a:solidFill>
                <a:latin typeface="Sorts Mill Goudy"/>
                <a:ea typeface="Sorts Mill Goudy"/>
                <a:cs typeface="Sorts Mill Goudy"/>
                <a:sym typeface="Sorts Mill Goudy"/>
              </a:rPr>
              <a:t>Should we be more proud of strength or human rights?</a:t>
            </a:r>
            <a:endParaRPr sz="717"/>
          </a:p>
        </p:txBody>
      </p:sp>
      <p:pic>
        <p:nvPicPr>
          <p:cNvPr id="280" name="Google Shape;280;p44"/>
          <p:cNvPicPr preferRelativeResize="0"/>
          <p:nvPr/>
        </p:nvPicPr>
        <p:blipFill rotWithShape="1">
          <a:blip r:embed="rId4">
            <a:alphaModFix/>
          </a:blip>
          <a:srcRect t="33958"/>
          <a:stretch/>
        </p:blipFill>
        <p:spPr>
          <a:xfrm>
            <a:off x="3569589" y="766550"/>
            <a:ext cx="2580761" cy="4261852"/>
          </a:xfrm>
          <a:prstGeom prst="rect">
            <a:avLst/>
          </a:prstGeom>
          <a:noFill/>
          <a:ln>
            <a:noFill/>
          </a:ln>
        </p:spPr>
      </p:pic>
      <p:sp>
        <p:nvSpPr>
          <p:cNvPr id="281" name="Google Shape;281;p44"/>
          <p:cNvSpPr txBox="1">
            <a:spLocks noGrp="1"/>
          </p:cNvSpPr>
          <p:nvPr>
            <p:ph type="body" idx="1"/>
          </p:nvPr>
        </p:nvSpPr>
        <p:spPr>
          <a:xfrm>
            <a:off x="102900" y="720375"/>
            <a:ext cx="3466800" cy="4354200"/>
          </a:xfrm>
          <a:prstGeom prst="rect">
            <a:avLst/>
          </a:prstGeom>
        </p:spPr>
        <p:txBody>
          <a:bodyPr spcFirstLastPara="1" wrap="square" lIns="45700" tIns="45700" rIns="45700" bIns="45700" anchor="t" anchorCtr="0">
            <a:normAutofit/>
          </a:bodyPr>
          <a:lstStyle/>
          <a:p>
            <a:pPr marL="0" lvl="0" indent="0" algn="l" rtl="0">
              <a:spcBef>
                <a:spcPts val="700"/>
              </a:spcBef>
              <a:spcAft>
                <a:spcPts val="0"/>
              </a:spcAft>
              <a:buNone/>
            </a:pPr>
            <a:r>
              <a:rPr lang="en" sz="2300"/>
              <a:t>Before: Blind Vote.</a:t>
            </a:r>
            <a:endParaRPr sz="2300"/>
          </a:p>
          <a:p>
            <a:pPr marL="0" lvl="0" indent="0" algn="l" rtl="0">
              <a:spcBef>
                <a:spcPts val="700"/>
              </a:spcBef>
              <a:spcAft>
                <a:spcPts val="0"/>
              </a:spcAft>
              <a:buClr>
                <a:schemeClr val="dk1"/>
              </a:buClr>
              <a:buSzPts val="1100"/>
              <a:buFont typeface="Arial"/>
              <a:buNone/>
            </a:pPr>
            <a:r>
              <a:rPr lang="en" sz="2300"/>
              <a:t>Give 3 reasons for your vote.</a:t>
            </a:r>
            <a:endParaRPr sz="2300"/>
          </a:p>
          <a:p>
            <a:pPr marL="0" lvl="0" indent="0" algn="l" rtl="0">
              <a:spcBef>
                <a:spcPts val="700"/>
              </a:spcBef>
              <a:spcAft>
                <a:spcPts val="0"/>
              </a:spcAft>
              <a:buClr>
                <a:schemeClr val="dk1"/>
              </a:buClr>
              <a:buSzPts val="1100"/>
              <a:buFont typeface="Arial"/>
              <a:buNone/>
            </a:pPr>
            <a:r>
              <a:rPr lang="en" sz="2300"/>
              <a:t>Can you be proud of strength if human rights were abused?</a:t>
            </a:r>
            <a:endParaRPr sz="2300"/>
          </a:p>
          <a:p>
            <a:pPr marL="0" lvl="0" indent="0" algn="l" rtl="0">
              <a:spcBef>
                <a:spcPts val="700"/>
              </a:spcBef>
              <a:spcAft>
                <a:spcPts val="0"/>
              </a:spcAft>
              <a:buNone/>
            </a:pPr>
            <a:r>
              <a:rPr lang="en" sz="2300"/>
              <a:t>Can you be proud of a perfect human rights record if the country is weak?</a:t>
            </a:r>
            <a:endParaRPr sz="2300"/>
          </a:p>
          <a:p>
            <a:pPr marL="0" lvl="0" indent="0" algn="l" rtl="0">
              <a:spcBef>
                <a:spcPts val="700"/>
              </a:spcBef>
              <a:spcAft>
                <a:spcPts val="0"/>
              </a:spcAft>
              <a:buNone/>
            </a:pPr>
            <a:r>
              <a:rPr lang="en" sz="2300"/>
              <a:t>After: Blind Vote.</a:t>
            </a:r>
            <a:endParaRPr sz="2300"/>
          </a:p>
        </p:txBody>
      </p:sp>
      <p:pic>
        <p:nvPicPr>
          <p:cNvPr id="282" name="Google Shape;282;p44"/>
          <p:cNvPicPr preferRelativeResize="0"/>
          <p:nvPr/>
        </p:nvPicPr>
        <p:blipFill rotWithShape="1">
          <a:blip r:embed="rId5">
            <a:alphaModFix/>
          </a:blip>
          <a:srcRect l="4021" t="3252" b="44463"/>
          <a:stretch/>
        </p:blipFill>
        <p:spPr>
          <a:xfrm>
            <a:off x="6290950" y="766550"/>
            <a:ext cx="2691600" cy="2050725"/>
          </a:xfrm>
          <a:prstGeom prst="rect">
            <a:avLst/>
          </a:prstGeom>
          <a:noFill/>
          <a:ln>
            <a:noFill/>
          </a:ln>
        </p:spPr>
      </p:pic>
      <p:pic>
        <p:nvPicPr>
          <p:cNvPr id="283" name="Google Shape;283;p44"/>
          <p:cNvPicPr preferRelativeResize="0"/>
          <p:nvPr/>
        </p:nvPicPr>
        <p:blipFill rotWithShape="1">
          <a:blip r:embed="rId6">
            <a:alphaModFix/>
          </a:blip>
          <a:srcRect l="6708" r="3966"/>
          <a:stretch/>
        </p:blipFill>
        <p:spPr>
          <a:xfrm>
            <a:off x="6290950" y="2817275"/>
            <a:ext cx="2691599" cy="21643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45"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89" name="Google Shape;289;p45"/>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70000"/>
              </a:lnSpc>
              <a:spcBef>
                <a:spcPts val="0"/>
              </a:spcBef>
              <a:spcAft>
                <a:spcPts val="0"/>
              </a:spcAft>
              <a:buClr>
                <a:schemeClr val="lt2"/>
              </a:buClr>
              <a:buSzPts val="3238"/>
              <a:buFont typeface="Sorts Mill Goudy"/>
              <a:buNone/>
            </a:pPr>
            <a:r>
              <a:rPr lang="en" sz="2937">
                <a:solidFill>
                  <a:schemeClr val="lt2"/>
                </a:solidFill>
                <a:latin typeface="Sorts Mill Goudy"/>
                <a:ea typeface="Sorts Mill Goudy"/>
                <a:cs typeface="Sorts Mill Goudy"/>
                <a:sym typeface="Sorts Mill Goudy"/>
              </a:rPr>
              <a:t>Is violence ever justified?</a:t>
            </a:r>
            <a:endParaRPr sz="717"/>
          </a:p>
        </p:txBody>
      </p:sp>
      <p:pic>
        <p:nvPicPr>
          <p:cNvPr id="290" name="Google Shape;290;p45"/>
          <p:cNvPicPr preferRelativeResize="0"/>
          <p:nvPr/>
        </p:nvPicPr>
        <p:blipFill rotWithShape="1">
          <a:blip r:embed="rId4">
            <a:alphaModFix/>
          </a:blip>
          <a:srcRect t="33958"/>
          <a:stretch/>
        </p:blipFill>
        <p:spPr>
          <a:xfrm>
            <a:off x="3569589" y="766550"/>
            <a:ext cx="2580761" cy="4261852"/>
          </a:xfrm>
          <a:prstGeom prst="rect">
            <a:avLst/>
          </a:prstGeom>
          <a:noFill/>
          <a:ln>
            <a:noFill/>
          </a:ln>
        </p:spPr>
      </p:pic>
      <p:sp>
        <p:nvSpPr>
          <p:cNvPr id="291" name="Google Shape;291;p45"/>
          <p:cNvSpPr txBox="1">
            <a:spLocks noGrp="1"/>
          </p:cNvSpPr>
          <p:nvPr>
            <p:ph type="body" idx="1"/>
          </p:nvPr>
        </p:nvSpPr>
        <p:spPr>
          <a:xfrm>
            <a:off x="102900" y="720375"/>
            <a:ext cx="3466800" cy="4354200"/>
          </a:xfrm>
          <a:prstGeom prst="rect">
            <a:avLst/>
          </a:prstGeom>
        </p:spPr>
        <p:txBody>
          <a:bodyPr spcFirstLastPara="1" wrap="square" lIns="45700" tIns="45700" rIns="45700" bIns="45700" anchor="t" anchorCtr="0">
            <a:noAutofit/>
          </a:bodyPr>
          <a:lstStyle/>
          <a:p>
            <a:pPr marL="0" lvl="0" indent="0" algn="l" rtl="0">
              <a:spcBef>
                <a:spcPts val="700"/>
              </a:spcBef>
              <a:spcAft>
                <a:spcPts val="0"/>
              </a:spcAft>
              <a:buNone/>
            </a:pPr>
            <a:r>
              <a:rPr lang="en" sz="2400"/>
              <a:t>Before: Blind Vote.</a:t>
            </a:r>
            <a:endParaRPr sz="2400"/>
          </a:p>
          <a:p>
            <a:pPr marL="0" lvl="0" indent="0" algn="l" rtl="0">
              <a:spcBef>
                <a:spcPts val="700"/>
              </a:spcBef>
              <a:spcAft>
                <a:spcPts val="0"/>
              </a:spcAft>
              <a:buClr>
                <a:schemeClr val="dk1"/>
              </a:buClr>
              <a:buSzPts val="1100"/>
              <a:buFont typeface="Arial"/>
              <a:buNone/>
            </a:pPr>
            <a:r>
              <a:rPr lang="en" sz="2400"/>
              <a:t>Give 3 reasons for your vote.</a:t>
            </a:r>
            <a:endParaRPr sz="2400"/>
          </a:p>
          <a:p>
            <a:pPr marL="0" lvl="0" indent="0" algn="l" rtl="0">
              <a:spcBef>
                <a:spcPts val="700"/>
              </a:spcBef>
              <a:spcAft>
                <a:spcPts val="0"/>
              </a:spcAft>
              <a:buClr>
                <a:schemeClr val="dk1"/>
              </a:buClr>
              <a:buSzPts val="1100"/>
              <a:buFont typeface="Arial"/>
              <a:buNone/>
            </a:pPr>
            <a:r>
              <a:rPr lang="en" sz="2400"/>
              <a:t>When do you think violence is okay?</a:t>
            </a:r>
            <a:endParaRPr sz="2400"/>
          </a:p>
          <a:p>
            <a:pPr marL="0" lvl="0" indent="0" algn="l" rtl="0">
              <a:spcBef>
                <a:spcPts val="700"/>
              </a:spcBef>
              <a:spcAft>
                <a:spcPts val="0"/>
              </a:spcAft>
              <a:buNone/>
            </a:pPr>
            <a:r>
              <a:rPr lang="en" sz="2400"/>
              <a:t>Are there kinds of violence that are never okay?</a:t>
            </a:r>
            <a:br>
              <a:rPr lang="en" sz="2400"/>
            </a:br>
            <a:endParaRPr sz="2400"/>
          </a:p>
          <a:p>
            <a:pPr marL="0" lvl="0" indent="0" algn="l" rtl="0">
              <a:spcBef>
                <a:spcPts val="700"/>
              </a:spcBef>
              <a:spcAft>
                <a:spcPts val="0"/>
              </a:spcAft>
              <a:buNone/>
            </a:pPr>
            <a:r>
              <a:rPr lang="en" sz="2400"/>
              <a:t>After: Blind Vote.</a:t>
            </a:r>
            <a:endParaRPr sz="2400"/>
          </a:p>
        </p:txBody>
      </p:sp>
      <p:pic>
        <p:nvPicPr>
          <p:cNvPr id="292" name="Google Shape;292;p45"/>
          <p:cNvPicPr preferRelativeResize="0"/>
          <p:nvPr/>
        </p:nvPicPr>
        <p:blipFill rotWithShape="1">
          <a:blip r:embed="rId5">
            <a:alphaModFix/>
          </a:blip>
          <a:srcRect r="49789"/>
          <a:stretch/>
        </p:blipFill>
        <p:spPr>
          <a:xfrm>
            <a:off x="6272900" y="766550"/>
            <a:ext cx="2720300" cy="2130925"/>
          </a:xfrm>
          <a:prstGeom prst="rect">
            <a:avLst/>
          </a:prstGeom>
          <a:noFill/>
          <a:ln>
            <a:noFill/>
          </a:ln>
        </p:spPr>
      </p:pic>
      <p:pic>
        <p:nvPicPr>
          <p:cNvPr id="293" name="Google Shape;293;p45"/>
          <p:cNvPicPr preferRelativeResize="0"/>
          <p:nvPr/>
        </p:nvPicPr>
        <p:blipFill rotWithShape="1">
          <a:blip r:embed="rId5">
            <a:alphaModFix/>
          </a:blip>
          <a:srcRect l="49789"/>
          <a:stretch/>
        </p:blipFill>
        <p:spPr>
          <a:xfrm>
            <a:off x="6272901" y="2897475"/>
            <a:ext cx="2720300" cy="2130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6"/>
          <p:cNvSpPr txBox="1">
            <a:spLocks noGrp="1"/>
          </p:cNvSpPr>
          <p:nvPr>
            <p:ph type="title"/>
          </p:nvPr>
        </p:nvSpPr>
        <p:spPr>
          <a:xfrm>
            <a:off x="457200" y="205978"/>
            <a:ext cx="8229600" cy="857400"/>
          </a:xfrm>
          <a:prstGeom prst="rect">
            <a:avLst/>
          </a:prstGeom>
        </p:spPr>
        <p:txBody>
          <a:bodyPr spcFirstLastPara="1" wrap="square" lIns="45700" tIns="45700" rIns="45700" bIns="45700" anchor="ctr" anchorCtr="0">
            <a:noAutofit/>
          </a:bodyPr>
          <a:lstStyle/>
          <a:p>
            <a:pPr marL="0" lvl="0" indent="0" algn="ctr" rtl="0">
              <a:spcBef>
                <a:spcPts val="0"/>
              </a:spcBef>
              <a:spcAft>
                <a:spcPts val="0"/>
              </a:spcAft>
              <a:buNone/>
            </a:pPr>
            <a:r>
              <a:rPr lang="en" sz="6000" b="1"/>
              <a:t>Statement of Inquiry:</a:t>
            </a:r>
            <a:endParaRPr sz="6000" b="1"/>
          </a:p>
        </p:txBody>
      </p:sp>
      <p:sp>
        <p:nvSpPr>
          <p:cNvPr id="299" name="Google Shape;299;p46"/>
          <p:cNvSpPr txBox="1">
            <a:spLocks noGrp="1"/>
          </p:cNvSpPr>
          <p:nvPr>
            <p:ph type="body" idx="1"/>
          </p:nvPr>
        </p:nvSpPr>
        <p:spPr>
          <a:xfrm>
            <a:off x="457200" y="1406350"/>
            <a:ext cx="8229600" cy="2124300"/>
          </a:xfrm>
          <a:prstGeom prst="rect">
            <a:avLst/>
          </a:prstGeom>
          <a:ln w="19050" cap="flat" cmpd="sng">
            <a:solidFill>
              <a:schemeClr val="lt1"/>
            </a:solidFill>
            <a:prstDash val="solid"/>
            <a:round/>
            <a:headEnd type="none" w="sm" len="sm"/>
            <a:tailEnd type="none" w="sm" len="sm"/>
          </a:ln>
        </p:spPr>
        <p:txBody>
          <a:bodyPr spcFirstLastPara="1" wrap="square" lIns="45700" tIns="45700" rIns="45700" bIns="45700" anchor="t" anchorCtr="0">
            <a:normAutofit/>
          </a:bodyPr>
          <a:lstStyle/>
          <a:p>
            <a:pPr marL="0" lvl="0" indent="0" algn="l" rtl="0">
              <a:spcBef>
                <a:spcPts val="700"/>
              </a:spcBef>
              <a:spcAft>
                <a:spcPts val="0"/>
              </a:spcAft>
              <a:buNone/>
            </a:pPr>
            <a:r>
              <a:rPr lang="en" sz="4300" b="1">
                <a:latin typeface="Times New Roman"/>
                <a:ea typeface="Times New Roman"/>
                <a:cs typeface="Times New Roman"/>
                <a:sym typeface="Times New Roman"/>
              </a:rPr>
              <a:t>Our </a:t>
            </a:r>
            <a:r>
              <a:rPr lang="en" sz="4300" b="1">
                <a:solidFill>
                  <a:srgbClr val="FFFF00"/>
                </a:solidFill>
                <a:latin typeface="Times New Roman"/>
                <a:ea typeface="Times New Roman"/>
                <a:cs typeface="Times New Roman"/>
                <a:sym typeface="Times New Roman"/>
              </a:rPr>
              <a:t>values</a:t>
            </a:r>
            <a:r>
              <a:rPr lang="en" sz="4300" b="1">
                <a:latin typeface="Times New Roman"/>
                <a:ea typeface="Times New Roman"/>
                <a:cs typeface="Times New Roman"/>
                <a:sym typeface="Times New Roman"/>
              </a:rPr>
              <a:t>, </a:t>
            </a:r>
            <a:r>
              <a:rPr lang="en" sz="4300" b="1">
                <a:solidFill>
                  <a:srgbClr val="FF0000"/>
                </a:solidFill>
                <a:latin typeface="Times New Roman"/>
                <a:ea typeface="Times New Roman"/>
                <a:cs typeface="Times New Roman"/>
                <a:sym typeface="Times New Roman"/>
              </a:rPr>
              <a:t>philosophies and ways of life</a:t>
            </a:r>
            <a:r>
              <a:rPr lang="en" sz="4300" b="1">
                <a:latin typeface="Times New Roman"/>
                <a:ea typeface="Times New Roman"/>
                <a:cs typeface="Times New Roman"/>
                <a:sym typeface="Times New Roman"/>
              </a:rPr>
              <a:t> </a:t>
            </a:r>
            <a:r>
              <a:rPr lang="en" sz="4300" b="1">
                <a:solidFill>
                  <a:srgbClr val="00FF00"/>
                </a:solidFill>
                <a:latin typeface="Times New Roman"/>
                <a:ea typeface="Times New Roman"/>
                <a:cs typeface="Times New Roman"/>
                <a:sym typeface="Times New Roman"/>
              </a:rPr>
              <a:t>may change</a:t>
            </a:r>
            <a:r>
              <a:rPr lang="en" sz="4300" b="1">
                <a:latin typeface="Times New Roman"/>
                <a:ea typeface="Times New Roman"/>
                <a:cs typeface="Times New Roman"/>
                <a:sym typeface="Times New Roman"/>
              </a:rPr>
              <a:t> overtime, as do our </a:t>
            </a:r>
            <a:r>
              <a:rPr lang="en" sz="4300" b="1">
                <a:solidFill>
                  <a:srgbClr val="FFFF00"/>
                </a:solidFill>
                <a:latin typeface="Times New Roman"/>
                <a:ea typeface="Times New Roman"/>
                <a:cs typeface="Times New Roman"/>
                <a:sym typeface="Times New Roman"/>
              </a:rPr>
              <a:t>perspectives</a:t>
            </a:r>
            <a:r>
              <a:rPr lang="en" sz="4300" b="1">
                <a:latin typeface="Times New Roman"/>
                <a:ea typeface="Times New Roman"/>
                <a:cs typeface="Times New Roman"/>
                <a:sym typeface="Times New Roman"/>
              </a:rPr>
              <a:t>.</a:t>
            </a:r>
            <a:endParaRPr sz="4300" b="1">
              <a:latin typeface="Times New Roman"/>
              <a:ea typeface="Times New Roman"/>
              <a:cs typeface="Times New Roman"/>
              <a:sym typeface="Times New Roman"/>
            </a:endParaRPr>
          </a:p>
        </p:txBody>
      </p:sp>
      <p:sp>
        <p:nvSpPr>
          <p:cNvPr id="300" name="Google Shape;300;p46"/>
          <p:cNvSpPr txBox="1"/>
          <p:nvPr/>
        </p:nvSpPr>
        <p:spPr>
          <a:xfrm>
            <a:off x="457200" y="3873625"/>
            <a:ext cx="4553400" cy="1013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457200" lvl="0" indent="-311150" algn="l" rtl="0">
              <a:spcBef>
                <a:spcPts val="700"/>
              </a:spcBef>
              <a:spcAft>
                <a:spcPts val="0"/>
              </a:spcAft>
              <a:buClr>
                <a:srgbClr val="00FF00"/>
              </a:buClr>
              <a:buSzPts val="1300"/>
              <a:buFont typeface="Sorts Mill Goudy"/>
              <a:buChar char="●"/>
            </a:pPr>
            <a:r>
              <a:rPr lang="en" sz="1300">
                <a:solidFill>
                  <a:srgbClr val="00FF00"/>
                </a:solidFill>
                <a:latin typeface="Sorts Mill Goudy"/>
                <a:ea typeface="Sorts Mill Goudy"/>
                <a:cs typeface="Sorts Mill Goudy"/>
                <a:sym typeface="Sorts Mill Goudy"/>
              </a:rPr>
              <a:t>Change (Key Concept)</a:t>
            </a:r>
            <a:endParaRPr sz="1300">
              <a:solidFill>
                <a:srgbClr val="00FF00"/>
              </a:solidFill>
              <a:latin typeface="Sorts Mill Goudy"/>
              <a:ea typeface="Sorts Mill Goudy"/>
              <a:cs typeface="Sorts Mill Goudy"/>
              <a:sym typeface="Sorts Mill Goudy"/>
            </a:endParaRPr>
          </a:p>
          <a:p>
            <a:pPr marL="457200" lvl="0" indent="-311150" algn="l" rtl="0">
              <a:spcBef>
                <a:spcPts val="0"/>
              </a:spcBef>
              <a:spcAft>
                <a:spcPts val="0"/>
              </a:spcAft>
              <a:buClr>
                <a:schemeClr val="lt2"/>
              </a:buClr>
              <a:buSzPts val="1300"/>
              <a:buFont typeface="Sorts Mill Goudy"/>
              <a:buChar char="●"/>
            </a:pPr>
            <a:r>
              <a:rPr lang="en" sz="1300">
                <a:solidFill>
                  <a:schemeClr val="lt2"/>
                </a:solidFill>
                <a:latin typeface="Sorts Mill Goudy"/>
                <a:ea typeface="Sorts Mill Goudy"/>
                <a:cs typeface="Sorts Mill Goudy"/>
                <a:sym typeface="Sorts Mill Goudy"/>
              </a:rPr>
              <a:t>Personal and Cultural Expression: </a:t>
            </a:r>
            <a:r>
              <a:rPr lang="en" sz="1300">
                <a:solidFill>
                  <a:srgbClr val="FF0000"/>
                </a:solidFill>
                <a:latin typeface="Sorts Mill Goudy"/>
                <a:ea typeface="Sorts Mill Goudy"/>
                <a:cs typeface="Sorts Mill Goudy"/>
                <a:sym typeface="Sorts Mill Goudy"/>
              </a:rPr>
              <a:t>Philosophies and Ways of Life (Global Context) </a:t>
            </a:r>
            <a:endParaRPr sz="1300">
              <a:solidFill>
                <a:srgbClr val="FF0000"/>
              </a:solidFill>
              <a:latin typeface="Sorts Mill Goudy"/>
              <a:ea typeface="Sorts Mill Goudy"/>
              <a:cs typeface="Sorts Mill Goudy"/>
              <a:sym typeface="Sorts Mill Goudy"/>
            </a:endParaRPr>
          </a:p>
          <a:p>
            <a:pPr marL="457200" lvl="0" indent="-311150" algn="l" rtl="0">
              <a:spcBef>
                <a:spcPts val="0"/>
              </a:spcBef>
              <a:spcAft>
                <a:spcPts val="0"/>
              </a:spcAft>
              <a:buClr>
                <a:srgbClr val="FFFF00"/>
              </a:buClr>
              <a:buSzPts val="1300"/>
              <a:buFont typeface="Sorts Mill Goudy"/>
              <a:buChar char="●"/>
            </a:pPr>
            <a:r>
              <a:rPr lang="en" sz="1300">
                <a:solidFill>
                  <a:srgbClr val="FFFF00"/>
                </a:solidFill>
                <a:latin typeface="Sorts Mill Goudy"/>
                <a:ea typeface="Sorts Mill Goudy"/>
                <a:cs typeface="Sorts Mill Goudy"/>
                <a:sym typeface="Sorts Mill Goudy"/>
              </a:rPr>
              <a:t>Value and Perspectives (Related Concept)</a:t>
            </a:r>
            <a:endParaRPr sz="1300">
              <a:solidFill>
                <a:srgbClr val="FFFF00"/>
              </a:solidFill>
              <a:latin typeface="Sorts Mill Goudy"/>
              <a:ea typeface="Sorts Mill Goudy"/>
              <a:cs typeface="Sorts Mill Goudy"/>
              <a:sym typeface="Sorts Mill Goudy"/>
            </a:endParaRPr>
          </a:p>
          <a:p>
            <a:pPr marL="0" lvl="0" indent="0" algn="l" rtl="0">
              <a:spcBef>
                <a:spcPts val="0"/>
              </a:spcBef>
              <a:spcAft>
                <a:spcPts val="0"/>
              </a:spcAft>
              <a:buNone/>
            </a:pPr>
            <a:endParaRPr sz="1300">
              <a:solidFill>
                <a:schemeClr val="lt2"/>
              </a:solidFill>
              <a:latin typeface="Sorts Mill Goudy"/>
              <a:ea typeface="Sorts Mill Goudy"/>
              <a:cs typeface="Sorts Mill Goudy"/>
              <a:sym typeface="Sorts Mill Goudy"/>
            </a:endParaRPr>
          </a:p>
        </p:txBody>
      </p:sp>
      <p:sp>
        <p:nvSpPr>
          <p:cNvPr id="301" name="Google Shape;301;p46"/>
          <p:cNvSpPr txBox="1"/>
          <p:nvPr/>
        </p:nvSpPr>
        <p:spPr>
          <a:xfrm>
            <a:off x="5421650" y="3873625"/>
            <a:ext cx="3265200" cy="11301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700"/>
              </a:spcBef>
              <a:spcAft>
                <a:spcPts val="0"/>
              </a:spcAft>
              <a:buNone/>
            </a:pPr>
            <a:r>
              <a:rPr lang="en" sz="1700">
                <a:solidFill>
                  <a:srgbClr val="FFFF00"/>
                </a:solidFill>
                <a:latin typeface="Sorts Mill Goudy"/>
                <a:ea typeface="Sorts Mill Goudy"/>
                <a:cs typeface="Sorts Mill Goudy"/>
                <a:sym typeface="Sorts Mill Goudy"/>
              </a:rPr>
              <a:t>INSTRUCTIONS: Try to explain the global context in a simpler way! Write down your best answer.</a:t>
            </a:r>
            <a:endParaRPr sz="1700">
              <a:solidFill>
                <a:schemeClr val="lt2"/>
              </a:solidFill>
              <a:latin typeface="Sorts Mill Goudy"/>
              <a:ea typeface="Sorts Mill Goudy"/>
              <a:cs typeface="Sorts Mill Goudy"/>
              <a:sym typeface="Sorts Mill Goudy"/>
            </a:endParaRPr>
          </a:p>
          <a:p>
            <a:pPr marL="0" lvl="0" indent="0" algn="l" rtl="0">
              <a:spcBef>
                <a:spcPts val="70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7"/>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4100"/>
              <a:buFont typeface="Sorts Mill Goudy"/>
              <a:buNone/>
            </a:pPr>
            <a:r>
              <a:rPr lang="en"/>
              <a:t>Lesson 2: Genghis Khan</a:t>
            </a:r>
            <a:endParaRPr sz="2690"/>
          </a:p>
        </p:txBody>
      </p:sp>
      <p:sp>
        <p:nvSpPr>
          <p:cNvPr id="307" name="Google Shape;307;p47"/>
          <p:cNvSpPr txBox="1">
            <a:spLocks noGrp="1"/>
          </p:cNvSpPr>
          <p:nvPr>
            <p:ph type="subTitle" idx="1"/>
          </p:nvPr>
        </p:nvSpPr>
        <p:spPr>
          <a:xfrm>
            <a:off x="1028025" y="4177150"/>
            <a:ext cx="7080000" cy="966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Fri Mar 21 (AB), Mon Mar 24 (CD)</a:t>
            </a:r>
            <a:endParaRPr/>
          </a:p>
          <a:p>
            <a:pPr marL="0" lvl="0" indent="0" algn="ctr" rtl="0">
              <a:lnSpc>
                <a:spcPct val="110000"/>
              </a:lnSpc>
              <a:spcBef>
                <a:spcPts val="0"/>
              </a:spcBef>
              <a:spcAft>
                <a:spcPts val="0"/>
              </a:spcAft>
              <a:buSzPts val="1200"/>
              <a:buNone/>
            </a:pPr>
            <a:r>
              <a:rPr lang="en"/>
              <a:t>Unit 4: Judging Controversy</a:t>
            </a:r>
            <a:br>
              <a:rPr lang="en"/>
            </a:br>
            <a:r>
              <a:rPr lang="en"/>
              <a:t>Grade 6: Individuals &amp; Societies</a:t>
            </a:r>
            <a:endParaRPr/>
          </a:p>
        </p:txBody>
      </p:sp>
      <p:pic>
        <p:nvPicPr>
          <p:cNvPr id="308" name="Google Shape;308;p47"/>
          <p:cNvPicPr preferRelativeResize="0"/>
          <p:nvPr/>
        </p:nvPicPr>
        <p:blipFill rotWithShape="1">
          <a:blip r:embed="rId3">
            <a:alphaModFix/>
          </a:blip>
          <a:srcRect l="6645" t="6171" r="667" b="37670"/>
          <a:stretch/>
        </p:blipFill>
        <p:spPr>
          <a:xfrm>
            <a:off x="0" y="712175"/>
            <a:ext cx="9144000" cy="3464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8"/>
          <p:cNvSpPr txBox="1">
            <a:spLocks noGrp="1"/>
          </p:cNvSpPr>
          <p:nvPr>
            <p:ph type="body" idx="1"/>
          </p:nvPr>
        </p:nvSpPr>
        <p:spPr>
          <a:xfrm>
            <a:off x="3039954" y="621227"/>
            <a:ext cx="60789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500">
                <a:solidFill>
                  <a:srgbClr val="FFCCFF"/>
                </a:solidFill>
              </a:rPr>
              <a:t>Learning Targets (By the end of this lesson…):</a:t>
            </a:r>
            <a:endParaRPr sz="1800"/>
          </a:p>
          <a:p>
            <a:pPr marL="254000" lvl="0" indent="-228600" algn="l" rtl="0">
              <a:lnSpc>
                <a:spcPct val="110000"/>
              </a:lnSpc>
              <a:spcBef>
                <a:spcPts val="900"/>
              </a:spcBef>
              <a:spcAft>
                <a:spcPts val="0"/>
              </a:spcAft>
              <a:buSzPts val="1800"/>
              <a:buChar char="◆"/>
            </a:pPr>
            <a:r>
              <a:rPr lang="en" sz="2500">
                <a:solidFill>
                  <a:srgbClr val="FFCCFF"/>
                </a:solidFill>
              </a:rPr>
              <a:t>I can define hero, villain, and legacy. </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describe the legacy of my family or other people.</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list the accomplishments and mistakes of Genghis Khan.</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explain Genghis Khan’s legacy.</a:t>
            </a:r>
            <a:endParaRPr sz="2500">
              <a:solidFill>
                <a:srgbClr val="FFCCFF"/>
              </a:solidFill>
            </a:endParaRPr>
          </a:p>
        </p:txBody>
      </p:sp>
      <p:pic>
        <p:nvPicPr>
          <p:cNvPr id="314" name="Google Shape;314;p48" descr="Download Free png Chalk Line Png (98+ images in Collection) Page 3 -  DLPNG.com"/>
          <p:cNvPicPr preferRelativeResize="0"/>
          <p:nvPr/>
        </p:nvPicPr>
        <p:blipFill rotWithShape="1">
          <a:blip r:embed="rId3">
            <a:alphaModFix/>
          </a:blip>
          <a:srcRect l="47767" t="42442" b="42732"/>
          <a:stretch/>
        </p:blipFill>
        <p:spPr>
          <a:xfrm rot="5400000">
            <a:off x="647754" y="2792329"/>
            <a:ext cx="4783840" cy="485775"/>
          </a:xfrm>
          <a:prstGeom prst="rect">
            <a:avLst/>
          </a:prstGeom>
          <a:noFill/>
          <a:ln>
            <a:noFill/>
          </a:ln>
        </p:spPr>
      </p:pic>
      <p:pic>
        <p:nvPicPr>
          <p:cNvPr id="315" name="Google Shape;315;p4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16" name="Google Shape;316;p48"/>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317" name="Google Shape;317;p48"/>
          <p:cNvSpPr txBox="1"/>
          <p:nvPr/>
        </p:nvSpPr>
        <p:spPr>
          <a:xfrm>
            <a:off x="0" y="643300"/>
            <a:ext cx="29877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100" i="0" u="none" strike="noStrike" cap="none">
                <a:solidFill>
                  <a:srgbClr val="FFFF00"/>
                </a:solidFill>
                <a:latin typeface="Sorts Mill Goudy"/>
                <a:ea typeface="Sorts Mill Goudy"/>
                <a:cs typeface="Sorts Mill Goudy"/>
                <a:sym typeface="Sorts Mill Goudy"/>
              </a:rPr>
              <a:t>Inquiry Questions:</a:t>
            </a:r>
            <a:endParaRPr sz="800"/>
          </a:p>
          <a:p>
            <a:pPr marL="254000" marR="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Who was Genghis Khan?</a:t>
            </a:r>
            <a:endParaRPr sz="2100">
              <a:solidFill>
                <a:srgbClr val="FFFF00"/>
              </a:solidFill>
              <a:latin typeface="Sorts Mill Goudy"/>
              <a:ea typeface="Sorts Mill Goudy"/>
              <a:cs typeface="Sorts Mill Goudy"/>
              <a:sym typeface="Sorts Mill Goudy"/>
            </a:endParaRPr>
          </a:p>
          <a:p>
            <a:pPr marL="254000" marR="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Why was Genghis Khan a significant person? </a:t>
            </a:r>
            <a:endParaRPr sz="2100">
              <a:solidFill>
                <a:srgbClr val="FFFF00"/>
              </a:solidFill>
              <a:latin typeface="Sorts Mill Goudy"/>
              <a:ea typeface="Sorts Mill Goudy"/>
              <a:cs typeface="Sorts Mill Goudy"/>
              <a:sym typeface="Sorts Mill Goudy"/>
            </a:endParaRPr>
          </a:p>
          <a:p>
            <a:pPr marL="342900" lvl="0" indent="-2540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How should we judge Genghis Khan? </a:t>
            </a:r>
            <a:endParaRPr sz="2100">
              <a:solidFill>
                <a:srgbClr val="FFFF00"/>
              </a:solidFill>
              <a:latin typeface="Sorts Mill Goudy"/>
              <a:ea typeface="Sorts Mill Goudy"/>
              <a:cs typeface="Sorts Mill Goudy"/>
              <a:sym typeface="Sorts Mill Goudy"/>
            </a:endParaRPr>
          </a:p>
          <a:p>
            <a:pPr marL="342900" lvl="0" indent="-2540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How should we judge ourselves or </a:t>
            </a:r>
            <a:r>
              <a:rPr lang="en" sz="2100" i="1">
                <a:solidFill>
                  <a:srgbClr val="FFFF00"/>
                </a:solidFill>
                <a:latin typeface="Sorts Mill Goudy"/>
                <a:ea typeface="Sorts Mill Goudy"/>
                <a:cs typeface="Sorts Mill Goudy"/>
                <a:sym typeface="Sorts Mill Goudy"/>
              </a:rPr>
              <a:t>important people</a:t>
            </a:r>
            <a:r>
              <a:rPr lang="en" sz="2100">
                <a:solidFill>
                  <a:srgbClr val="FFFF00"/>
                </a:solidFill>
                <a:latin typeface="Sorts Mill Goudy"/>
                <a:ea typeface="Sorts Mill Goudy"/>
                <a:cs typeface="Sorts Mill Goudy"/>
                <a:sym typeface="Sorts Mill Goudy"/>
              </a:rPr>
              <a:t>?</a:t>
            </a:r>
            <a:endParaRPr sz="2100">
              <a:solidFill>
                <a:srgbClr val="FFFF00"/>
              </a:solidFill>
              <a:latin typeface="Sorts Mill Goudy"/>
              <a:ea typeface="Sorts Mill Goudy"/>
              <a:cs typeface="Sorts Mill Goudy"/>
              <a:sym typeface="Sorts Mill Goudy"/>
            </a:endParaRPr>
          </a:p>
          <a:p>
            <a:pPr marL="342900" lvl="0" indent="0" algn="l" rtl="0">
              <a:lnSpc>
                <a:spcPct val="110000"/>
              </a:lnSpc>
              <a:spcBef>
                <a:spcPts val="900"/>
              </a:spcBef>
              <a:spcAft>
                <a:spcPts val="0"/>
              </a:spcAft>
              <a:buNone/>
            </a:pPr>
            <a:endParaRPr sz="2100">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49"/>
          <p:cNvPicPr preferRelativeResize="0"/>
          <p:nvPr/>
        </p:nvPicPr>
        <p:blipFill>
          <a:blip r:embed="rId3">
            <a:alphaModFix/>
          </a:blip>
          <a:stretch>
            <a:fillRect/>
          </a:stretch>
        </p:blipFill>
        <p:spPr>
          <a:xfrm>
            <a:off x="795677" y="0"/>
            <a:ext cx="7704522" cy="5143500"/>
          </a:xfrm>
          <a:prstGeom prst="rect">
            <a:avLst/>
          </a:prstGeom>
          <a:noFill/>
          <a:ln>
            <a:noFill/>
          </a:ln>
        </p:spPr>
      </p:pic>
      <p:sp>
        <p:nvSpPr>
          <p:cNvPr id="323" name="Google Shape;323;p49"/>
          <p:cNvSpPr txBox="1"/>
          <p:nvPr/>
        </p:nvSpPr>
        <p:spPr>
          <a:xfrm>
            <a:off x="795675" y="0"/>
            <a:ext cx="1567800" cy="13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SEE</a:t>
            </a:r>
            <a:endParaRPr sz="1700">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THINK</a:t>
            </a:r>
            <a:endParaRPr sz="1700">
              <a:solidFill>
                <a:schemeClr val="dk1"/>
              </a:solidFill>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WONDER</a:t>
            </a:r>
            <a:endParaRPr sz="1700">
              <a:solidFill>
                <a:schemeClr val="dk1"/>
              </a:solidFill>
              <a:latin typeface="Sorts Mill Goudy"/>
              <a:ea typeface="Sorts Mill Goudy"/>
              <a:cs typeface="Sorts Mill Goudy"/>
              <a:sym typeface="Sorts Mill Goudy"/>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5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29" name="Google Shape;329;p50"/>
          <p:cNvSpPr txBox="1">
            <a:spLocks noGrp="1"/>
          </p:cNvSpPr>
          <p:nvPr>
            <p:ph type="body" idx="1"/>
          </p:nvPr>
        </p:nvSpPr>
        <p:spPr>
          <a:xfrm>
            <a:off x="6369725" y="853775"/>
            <a:ext cx="2828700" cy="4289700"/>
          </a:xfrm>
          <a:prstGeom prst="rect">
            <a:avLst/>
          </a:prstGeom>
        </p:spPr>
        <p:txBody>
          <a:bodyPr spcFirstLastPara="1" wrap="square" lIns="45700" tIns="45700" rIns="45700" bIns="45700" anchor="t" anchorCtr="0">
            <a:normAutofit lnSpcReduction="10000"/>
          </a:bodyPr>
          <a:lstStyle/>
          <a:p>
            <a:pPr marL="0" lvl="0" indent="0" algn="l" rtl="0">
              <a:spcBef>
                <a:spcPts val="700"/>
              </a:spcBef>
              <a:spcAft>
                <a:spcPts val="0"/>
              </a:spcAft>
              <a:buNone/>
            </a:pPr>
            <a:r>
              <a:rPr lang="en" sz="2100"/>
              <a:t>What makes a judge successful?</a:t>
            </a:r>
            <a:endParaRPr sz="2100"/>
          </a:p>
          <a:p>
            <a:pPr marL="0" lvl="0" indent="0" algn="l" rtl="0">
              <a:spcBef>
                <a:spcPts val="700"/>
              </a:spcBef>
              <a:spcAft>
                <a:spcPts val="0"/>
              </a:spcAft>
              <a:buNone/>
            </a:pPr>
            <a:r>
              <a:rPr lang="en" sz="2100"/>
              <a:t>What makes someone a hero or a villain?</a:t>
            </a:r>
            <a:endParaRPr sz="2100"/>
          </a:p>
          <a:p>
            <a:pPr marL="0" lvl="0" indent="0" algn="l" rtl="0">
              <a:spcBef>
                <a:spcPts val="700"/>
              </a:spcBef>
              <a:spcAft>
                <a:spcPts val="0"/>
              </a:spcAft>
              <a:buNone/>
            </a:pPr>
            <a:r>
              <a:rPr lang="en" sz="2100"/>
              <a:t>Should we be less judgemental of people from the past?</a:t>
            </a:r>
            <a:endParaRPr sz="2100"/>
          </a:p>
          <a:p>
            <a:pPr marL="0" lvl="0" indent="0" algn="l" rtl="0">
              <a:spcBef>
                <a:spcPts val="700"/>
              </a:spcBef>
              <a:spcAft>
                <a:spcPts val="0"/>
              </a:spcAft>
              <a:buNone/>
            </a:pPr>
            <a:r>
              <a:rPr lang="en" sz="2100"/>
              <a:t>This is a statue of Genghis Khan in Mongolia. What do you think is his legacy? What is this statue trying to communicate?</a:t>
            </a:r>
            <a:endParaRPr sz="2100"/>
          </a:p>
        </p:txBody>
      </p:sp>
      <p:sp>
        <p:nvSpPr>
          <p:cNvPr id="330" name="Google Shape;330;p50"/>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Review of last lesson’s terminology</a:t>
            </a:r>
            <a:endParaRPr sz="1100"/>
          </a:p>
        </p:txBody>
      </p:sp>
      <p:pic>
        <p:nvPicPr>
          <p:cNvPr id="331" name="Google Shape;331;p50"/>
          <p:cNvPicPr preferRelativeResize="0"/>
          <p:nvPr/>
        </p:nvPicPr>
        <p:blipFill>
          <a:blip r:embed="rId4">
            <a:alphaModFix/>
          </a:blip>
          <a:stretch>
            <a:fillRect/>
          </a:stretch>
        </p:blipFill>
        <p:spPr>
          <a:xfrm>
            <a:off x="152400" y="853774"/>
            <a:ext cx="6217324" cy="4150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9">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9">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9">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9">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9">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9">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2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2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Google Shape;336;p51"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37" name="Google Shape;337;p51"/>
          <p:cNvSpPr txBox="1">
            <a:spLocks noGrp="1"/>
          </p:cNvSpPr>
          <p:nvPr>
            <p:ph type="body" idx="1"/>
          </p:nvPr>
        </p:nvSpPr>
        <p:spPr>
          <a:xfrm>
            <a:off x="5673425" y="789300"/>
            <a:ext cx="3369300" cy="4354200"/>
          </a:xfrm>
          <a:prstGeom prst="rect">
            <a:avLst/>
          </a:prstGeom>
        </p:spPr>
        <p:txBody>
          <a:bodyPr spcFirstLastPara="1" wrap="square" lIns="45700" tIns="45700" rIns="45700" bIns="45700" anchor="t" anchorCtr="0">
            <a:normAutofit/>
          </a:bodyPr>
          <a:lstStyle/>
          <a:p>
            <a:pPr marL="0" lvl="0" indent="0" algn="l" rtl="0">
              <a:spcBef>
                <a:spcPts val="700"/>
              </a:spcBef>
              <a:spcAft>
                <a:spcPts val="0"/>
              </a:spcAft>
              <a:buNone/>
            </a:pPr>
            <a:r>
              <a:rPr lang="en" sz="2000" u="sng">
                <a:solidFill>
                  <a:schemeClr val="hlink"/>
                </a:solidFill>
                <a:hlinkClick r:id="rId4"/>
              </a:rPr>
              <a:t>Rise and Fall of Mongol Empire Video.</a:t>
            </a:r>
            <a:endParaRPr sz="2000"/>
          </a:p>
          <a:p>
            <a:pPr marL="0" lvl="0" indent="0" algn="l" rtl="0">
              <a:spcBef>
                <a:spcPts val="700"/>
              </a:spcBef>
              <a:spcAft>
                <a:spcPts val="0"/>
              </a:spcAft>
              <a:buNone/>
            </a:pPr>
            <a:r>
              <a:rPr lang="en" sz="2000" u="sng">
                <a:solidFill>
                  <a:schemeClr val="hlink"/>
                </a:solidFill>
                <a:hlinkClick r:id="rId5"/>
              </a:rPr>
              <a:t>A Day in the Life of a Mongolian Queen Video.</a:t>
            </a:r>
            <a:endParaRPr sz="2000"/>
          </a:p>
          <a:p>
            <a:pPr marL="0" lvl="0" indent="0" algn="l" rtl="0">
              <a:spcBef>
                <a:spcPts val="700"/>
              </a:spcBef>
              <a:spcAft>
                <a:spcPts val="0"/>
              </a:spcAft>
              <a:buNone/>
            </a:pPr>
            <a:r>
              <a:rPr lang="en" sz="2000"/>
              <a:t>After watching the videos, please read the first paragraph and jot down at least 5 facts that are important to understand the context before we try to decide whether or not Genghis Khan should be considered a hero or a villain.</a:t>
            </a:r>
            <a:endParaRPr sz="2000"/>
          </a:p>
        </p:txBody>
      </p:sp>
      <p:sp>
        <p:nvSpPr>
          <p:cNvPr id="338" name="Google Shape;338;p51"/>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Genghis Khan: Context</a:t>
            </a:r>
            <a:endParaRPr sz="1100"/>
          </a:p>
        </p:txBody>
      </p:sp>
      <p:pic>
        <p:nvPicPr>
          <p:cNvPr id="339" name="Google Shape;339;p51"/>
          <p:cNvPicPr preferRelativeResize="0"/>
          <p:nvPr/>
        </p:nvPicPr>
        <p:blipFill>
          <a:blip r:embed="rId6">
            <a:alphaModFix/>
          </a:blip>
          <a:stretch>
            <a:fillRect/>
          </a:stretch>
        </p:blipFill>
        <p:spPr>
          <a:xfrm>
            <a:off x="152400" y="853774"/>
            <a:ext cx="5341900" cy="41506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body" idx="1"/>
          </p:nvPr>
        </p:nvSpPr>
        <p:spPr>
          <a:xfrm>
            <a:off x="3039954" y="621227"/>
            <a:ext cx="60789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500">
                <a:solidFill>
                  <a:srgbClr val="FFCCFF"/>
                </a:solidFill>
              </a:rPr>
              <a:t>Learning Targets (By the end of this lesson…):</a:t>
            </a:r>
            <a:endParaRPr sz="1800"/>
          </a:p>
          <a:p>
            <a:pPr marL="254000" lvl="0" indent="-228600" algn="l" rtl="0">
              <a:lnSpc>
                <a:spcPct val="110000"/>
              </a:lnSpc>
              <a:spcBef>
                <a:spcPts val="900"/>
              </a:spcBef>
              <a:spcAft>
                <a:spcPts val="0"/>
              </a:spcAft>
              <a:buSzPts val="1800"/>
              <a:buChar char="◆"/>
            </a:pPr>
            <a:r>
              <a:rPr lang="en" sz="2500">
                <a:solidFill>
                  <a:srgbClr val="FFCCFF"/>
                </a:solidFill>
              </a:rPr>
              <a:t>I can read the syllabus.</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understand how judges view different situations when it comes to differentiating between a hero and villain.</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explain the Statement of Inquiry to a friend.</a:t>
            </a:r>
            <a:endParaRPr sz="2500">
              <a:solidFill>
                <a:srgbClr val="FFCCFF"/>
              </a:solidFill>
            </a:endParaRPr>
          </a:p>
        </p:txBody>
      </p:sp>
      <p:pic>
        <p:nvPicPr>
          <p:cNvPr id="205" name="Google Shape;205;p34" descr="Download Free png Chalk Line Png (98+ images in Collection) Page 3 -  DLPNG.com"/>
          <p:cNvPicPr preferRelativeResize="0"/>
          <p:nvPr/>
        </p:nvPicPr>
        <p:blipFill rotWithShape="1">
          <a:blip r:embed="rId3">
            <a:alphaModFix/>
          </a:blip>
          <a:srcRect l="47767" t="42442" b="42732"/>
          <a:stretch/>
        </p:blipFill>
        <p:spPr>
          <a:xfrm rot="5400000">
            <a:off x="647754" y="2792329"/>
            <a:ext cx="4783840" cy="485775"/>
          </a:xfrm>
          <a:prstGeom prst="rect">
            <a:avLst/>
          </a:prstGeom>
          <a:noFill/>
          <a:ln>
            <a:noFill/>
          </a:ln>
        </p:spPr>
      </p:pic>
      <p:pic>
        <p:nvPicPr>
          <p:cNvPr id="206" name="Google Shape;206;p34"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07" name="Google Shape;207;p34"/>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208" name="Google Shape;208;p34"/>
          <p:cNvSpPr txBox="1"/>
          <p:nvPr/>
        </p:nvSpPr>
        <p:spPr>
          <a:xfrm>
            <a:off x="0" y="643296"/>
            <a:ext cx="29295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500" i="0" u="none" strike="noStrike" cap="none">
                <a:solidFill>
                  <a:srgbClr val="FFFF00"/>
                </a:solidFill>
                <a:latin typeface="Sorts Mill Goudy"/>
                <a:ea typeface="Sorts Mill Goudy"/>
                <a:cs typeface="Sorts Mill Goudy"/>
                <a:sym typeface="Sorts Mill Goudy"/>
              </a:rPr>
              <a:t>Inquiry Questions:</a:t>
            </a:r>
            <a:endParaRPr sz="1200"/>
          </a:p>
          <a:p>
            <a:pPr marL="254000" marR="0" lvl="0" indent="-228600" algn="l" rtl="0">
              <a:lnSpc>
                <a:spcPct val="110000"/>
              </a:lnSpc>
              <a:spcBef>
                <a:spcPts val="900"/>
              </a:spcBef>
              <a:spcAft>
                <a:spcPts val="0"/>
              </a:spcAft>
              <a:buClr>
                <a:schemeClr val="lt2"/>
              </a:buClr>
              <a:buSzPts val="1800"/>
              <a:buFont typeface="Noto Sans Symbols"/>
              <a:buChar char="◈"/>
            </a:pPr>
            <a:r>
              <a:rPr lang="en" sz="2500">
                <a:solidFill>
                  <a:srgbClr val="FFFF00"/>
                </a:solidFill>
                <a:latin typeface="Sorts Mill Goudy"/>
                <a:ea typeface="Sorts Mill Goudy"/>
                <a:cs typeface="Sorts Mill Goudy"/>
                <a:sym typeface="Sorts Mill Goudy"/>
              </a:rPr>
              <a:t> What will we learn about this unit?</a:t>
            </a:r>
            <a:endParaRPr sz="2500">
              <a:solidFill>
                <a:srgbClr val="FFFF00"/>
              </a:solidFill>
              <a:latin typeface="Sorts Mill Goudy"/>
              <a:ea typeface="Sorts Mill Goudy"/>
              <a:cs typeface="Sorts Mill Goudy"/>
              <a:sym typeface="Sorts Mill Goudy"/>
            </a:endParaRPr>
          </a:p>
          <a:p>
            <a:pPr marL="342900" lvl="0" indent="-279400" algn="l" rtl="0">
              <a:lnSpc>
                <a:spcPct val="110000"/>
              </a:lnSpc>
              <a:spcBef>
                <a:spcPts val="900"/>
              </a:spcBef>
              <a:spcAft>
                <a:spcPts val="0"/>
              </a:spcAft>
              <a:buClr>
                <a:schemeClr val="lt2"/>
              </a:buClr>
              <a:buSzPts val="1800"/>
              <a:buFont typeface="Noto Sans Symbols"/>
              <a:buChar char="◈"/>
            </a:pPr>
            <a:r>
              <a:rPr lang="en" sz="2500">
                <a:solidFill>
                  <a:srgbClr val="FFFF00"/>
                </a:solidFill>
                <a:latin typeface="Sorts Mill Goudy"/>
                <a:ea typeface="Sorts Mill Goudy"/>
                <a:cs typeface="Sorts Mill Goudy"/>
                <a:sym typeface="Sorts Mill Goudy"/>
              </a:rPr>
              <a:t>How do judges judge?</a:t>
            </a:r>
            <a:endParaRPr sz="2500">
              <a:solidFill>
                <a:srgbClr val="FFFF00"/>
              </a:solidFill>
              <a:latin typeface="Sorts Mill Goudy"/>
              <a:ea typeface="Sorts Mill Goudy"/>
              <a:cs typeface="Sorts Mill Goudy"/>
              <a:sym typeface="Sorts Mill Goudy"/>
            </a:endParaRPr>
          </a:p>
          <a:p>
            <a:pPr marL="254000" marR="0" lvl="0" indent="-228600" algn="l" rtl="0">
              <a:lnSpc>
                <a:spcPct val="110000"/>
              </a:lnSpc>
              <a:spcBef>
                <a:spcPts val="900"/>
              </a:spcBef>
              <a:spcAft>
                <a:spcPts val="0"/>
              </a:spcAft>
              <a:buClr>
                <a:schemeClr val="lt2"/>
              </a:buClr>
              <a:buSzPts val="1800"/>
              <a:buFont typeface="Noto Sans Symbols"/>
              <a:buChar char="◈"/>
            </a:pPr>
            <a:r>
              <a:rPr lang="en" sz="2500">
                <a:solidFill>
                  <a:srgbClr val="FFFF00"/>
                </a:solidFill>
                <a:latin typeface="Sorts Mill Goudy"/>
                <a:ea typeface="Sorts Mill Goudy"/>
                <a:cs typeface="Sorts Mill Goudy"/>
                <a:sym typeface="Sorts Mill Goudy"/>
              </a:rPr>
              <a:t>What is the statement of inquiry.</a:t>
            </a:r>
            <a:endParaRPr sz="2500" i="0" u="none" strike="noStrike" cap="none">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Google Shape;344;p52"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45" name="Google Shape;345;p52"/>
          <p:cNvSpPr txBox="1">
            <a:spLocks noGrp="1"/>
          </p:cNvSpPr>
          <p:nvPr>
            <p:ph type="body" idx="1"/>
          </p:nvPr>
        </p:nvSpPr>
        <p:spPr>
          <a:xfrm>
            <a:off x="6863125" y="789300"/>
            <a:ext cx="2280900" cy="4354200"/>
          </a:xfrm>
          <a:prstGeom prst="rect">
            <a:avLst/>
          </a:prstGeom>
        </p:spPr>
        <p:txBody>
          <a:bodyPr spcFirstLastPara="1" wrap="square" lIns="45700" tIns="45700" rIns="45700" bIns="45700" anchor="t" anchorCtr="0">
            <a:normAutofit fontScale="92500" lnSpcReduction="10000"/>
          </a:bodyPr>
          <a:lstStyle/>
          <a:p>
            <a:pPr marL="0" lvl="0" indent="0" algn="l" rtl="0">
              <a:spcBef>
                <a:spcPts val="700"/>
              </a:spcBef>
              <a:spcAft>
                <a:spcPts val="0"/>
              </a:spcAft>
              <a:buNone/>
            </a:pPr>
            <a:r>
              <a:rPr lang="en" sz="2000"/>
              <a:t>Please draw this T chart.</a:t>
            </a:r>
            <a:endParaRPr sz="2000"/>
          </a:p>
          <a:p>
            <a:pPr marL="0" lvl="0" indent="0" algn="l" rtl="0">
              <a:spcBef>
                <a:spcPts val="700"/>
              </a:spcBef>
              <a:spcAft>
                <a:spcPts val="0"/>
              </a:spcAft>
              <a:buNone/>
            </a:pPr>
            <a:r>
              <a:rPr lang="en" sz="2000"/>
              <a:t>Take notes while watching: </a:t>
            </a:r>
            <a:r>
              <a:rPr lang="en" sz="2000" u="sng">
                <a:solidFill>
                  <a:schemeClr val="hlink"/>
                </a:solidFill>
                <a:hlinkClick r:id="rId4"/>
              </a:rPr>
              <a:t>History VS Genghis Khan Video</a:t>
            </a:r>
            <a:r>
              <a:rPr lang="en" sz="2000"/>
              <a:t>.</a:t>
            </a:r>
            <a:endParaRPr sz="2000"/>
          </a:p>
          <a:p>
            <a:pPr marL="0" lvl="0" indent="0" algn="l" rtl="0">
              <a:spcBef>
                <a:spcPts val="700"/>
              </a:spcBef>
              <a:spcAft>
                <a:spcPts val="0"/>
              </a:spcAft>
              <a:buNone/>
            </a:pPr>
            <a:r>
              <a:rPr lang="en" sz="2000"/>
              <a:t>Read both paragraphs and add to the T Chart.</a:t>
            </a:r>
            <a:endParaRPr sz="2000"/>
          </a:p>
          <a:p>
            <a:pPr marL="0" lvl="0" indent="0" algn="l" rtl="0">
              <a:spcBef>
                <a:spcPts val="700"/>
              </a:spcBef>
              <a:spcAft>
                <a:spcPts val="0"/>
              </a:spcAft>
              <a:buNone/>
            </a:pPr>
            <a:r>
              <a:rPr lang="en" sz="2000"/>
              <a:t>What % of Genghis Khan to be a hero and villain? Explain why in 2-3 sentences.</a:t>
            </a:r>
            <a:endParaRPr sz="2000"/>
          </a:p>
          <a:p>
            <a:pPr marL="0" lvl="0" indent="0" algn="l" rtl="0">
              <a:spcBef>
                <a:spcPts val="700"/>
              </a:spcBef>
              <a:spcAft>
                <a:spcPts val="0"/>
              </a:spcAft>
              <a:buNone/>
            </a:pPr>
            <a:r>
              <a:rPr lang="en" sz="2000"/>
              <a:t>Should we be less judgemental of people from the past?</a:t>
            </a:r>
            <a:endParaRPr sz="2000"/>
          </a:p>
        </p:txBody>
      </p:sp>
      <p:sp>
        <p:nvSpPr>
          <p:cNvPr id="346" name="Google Shape;346;p52"/>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Genghis Khan: Hero or Villain?</a:t>
            </a:r>
            <a:endParaRPr sz="1100"/>
          </a:p>
        </p:txBody>
      </p:sp>
      <p:pic>
        <p:nvPicPr>
          <p:cNvPr id="347" name="Google Shape;347;p52"/>
          <p:cNvPicPr preferRelativeResize="0"/>
          <p:nvPr/>
        </p:nvPicPr>
        <p:blipFill>
          <a:blip r:embed="rId5">
            <a:alphaModFix/>
          </a:blip>
          <a:stretch>
            <a:fillRect/>
          </a:stretch>
        </p:blipFill>
        <p:spPr>
          <a:xfrm>
            <a:off x="145000" y="789300"/>
            <a:ext cx="3313047" cy="4210327"/>
          </a:xfrm>
          <a:prstGeom prst="rect">
            <a:avLst/>
          </a:prstGeom>
          <a:noFill/>
          <a:ln>
            <a:noFill/>
          </a:ln>
        </p:spPr>
      </p:pic>
      <p:pic>
        <p:nvPicPr>
          <p:cNvPr id="348" name="Google Shape;348;p52"/>
          <p:cNvPicPr preferRelativeResize="0"/>
          <p:nvPr/>
        </p:nvPicPr>
        <p:blipFill rotWithShape="1">
          <a:blip r:embed="rId6">
            <a:alphaModFix/>
          </a:blip>
          <a:srcRect r="4415"/>
          <a:stretch/>
        </p:blipFill>
        <p:spPr>
          <a:xfrm>
            <a:off x="3610450" y="789300"/>
            <a:ext cx="3109175" cy="4210325"/>
          </a:xfrm>
          <a:prstGeom prst="rect">
            <a:avLst/>
          </a:prstGeom>
          <a:noFill/>
          <a:ln>
            <a:noFill/>
          </a:ln>
        </p:spPr>
      </p:pic>
      <p:sp>
        <p:nvSpPr>
          <p:cNvPr id="349" name="Google Shape;349;p52"/>
          <p:cNvSpPr txBox="1"/>
          <p:nvPr/>
        </p:nvSpPr>
        <p:spPr>
          <a:xfrm>
            <a:off x="3918600" y="13596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Hero?</a:t>
            </a:r>
            <a:endParaRPr sz="1700">
              <a:solidFill>
                <a:schemeClr val="dk1"/>
              </a:solidFill>
              <a:latin typeface="Sorts Mill Goudy"/>
              <a:ea typeface="Sorts Mill Goudy"/>
              <a:cs typeface="Sorts Mill Goudy"/>
              <a:sym typeface="Sorts Mill Goudy"/>
            </a:endParaRPr>
          </a:p>
        </p:txBody>
      </p:sp>
      <p:sp>
        <p:nvSpPr>
          <p:cNvPr id="350" name="Google Shape;350;p52"/>
          <p:cNvSpPr txBox="1"/>
          <p:nvPr/>
        </p:nvSpPr>
        <p:spPr>
          <a:xfrm>
            <a:off x="5281925" y="13596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Villain?</a:t>
            </a:r>
            <a:endParaRPr sz="1700">
              <a:solidFill>
                <a:schemeClr val="dk1"/>
              </a:solidFill>
              <a:latin typeface="Sorts Mill Goudy"/>
              <a:ea typeface="Sorts Mill Goudy"/>
              <a:cs typeface="Sorts Mill Goudy"/>
              <a:sym typeface="Sorts Mill Goud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3"/>
          <p:cNvPicPr preferRelativeResize="0"/>
          <p:nvPr/>
        </p:nvPicPr>
        <p:blipFill>
          <a:blip r:embed="rId3">
            <a:alphaModFix/>
          </a:blip>
          <a:stretch>
            <a:fillRect/>
          </a:stretch>
        </p:blipFill>
        <p:spPr>
          <a:xfrm>
            <a:off x="152400" y="152400"/>
            <a:ext cx="5124837" cy="4838700"/>
          </a:xfrm>
          <a:prstGeom prst="rect">
            <a:avLst/>
          </a:prstGeom>
          <a:noFill/>
          <a:ln>
            <a:noFill/>
          </a:ln>
        </p:spPr>
      </p:pic>
      <p:sp>
        <p:nvSpPr>
          <p:cNvPr id="356" name="Google Shape;356;p53"/>
          <p:cNvSpPr txBox="1"/>
          <p:nvPr/>
        </p:nvSpPr>
        <p:spPr>
          <a:xfrm>
            <a:off x="5431925" y="394175"/>
            <a:ext cx="3336000" cy="437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highlight>
                  <a:srgbClr val="FFFF00"/>
                </a:highlight>
                <a:latin typeface="Sorts Mill Goudy"/>
                <a:ea typeface="Sorts Mill Goudy"/>
                <a:cs typeface="Sorts Mill Goudy"/>
                <a:sym typeface="Sorts Mill Goudy"/>
              </a:rPr>
              <a:t>SIT AT ASSIGNED TABLE </a:t>
            </a:r>
            <a:endParaRPr sz="17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dk1"/>
                </a:solidFill>
                <a:highlight>
                  <a:srgbClr val="FFFF00"/>
                </a:highlight>
                <a:latin typeface="Sorts Mill Goudy"/>
                <a:ea typeface="Sorts Mill Goudy"/>
                <a:cs typeface="Sorts Mill Goudy"/>
                <a:sym typeface="Sorts Mill Goudy"/>
              </a:rPr>
              <a:t>NEED NOTEBOOK, PENCIL</a:t>
            </a:r>
            <a:endParaRPr sz="1700">
              <a:solidFill>
                <a:schemeClr val="dk1"/>
              </a:solidFill>
              <a:highlight>
                <a:srgbClr val="FFFF00"/>
              </a:highlight>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BELLRINGER:</a:t>
            </a: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Answer this question immediately</a:t>
            </a: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700" b="1">
                <a:solidFill>
                  <a:schemeClr val="lt2"/>
                </a:solidFill>
                <a:latin typeface="Sorts Mill Goudy"/>
                <a:ea typeface="Sorts Mill Goudy"/>
                <a:cs typeface="Sorts Mill Goudy"/>
                <a:sym typeface="Sorts Mill Goudy"/>
              </a:rPr>
              <a:t>Without looking at a labeled map. </a:t>
            </a:r>
            <a:br>
              <a:rPr lang="en" sz="1700" b="1">
                <a:solidFill>
                  <a:schemeClr val="lt2"/>
                </a:solidFill>
                <a:latin typeface="Sorts Mill Goudy"/>
                <a:ea typeface="Sorts Mill Goudy"/>
                <a:cs typeface="Sorts Mill Goudy"/>
                <a:sym typeface="Sorts Mill Goudy"/>
              </a:rPr>
            </a:br>
            <a:br>
              <a:rPr lang="en" sz="1700" b="1">
                <a:solidFill>
                  <a:schemeClr val="lt2"/>
                </a:solidFill>
                <a:latin typeface="Sorts Mill Goudy"/>
                <a:ea typeface="Sorts Mill Goudy"/>
                <a:cs typeface="Sorts Mill Goudy"/>
                <a:sym typeface="Sorts Mill Goudy"/>
              </a:rPr>
            </a:br>
            <a:r>
              <a:rPr lang="en" sz="1700" b="1">
                <a:solidFill>
                  <a:schemeClr val="lt2"/>
                </a:solidFill>
                <a:latin typeface="Sorts Mill Goudy"/>
                <a:ea typeface="Sorts Mill Goudy"/>
                <a:cs typeface="Sorts Mill Goudy"/>
                <a:sym typeface="Sorts Mill Goudy"/>
              </a:rPr>
              <a:t>1. Which country is this in red? </a:t>
            </a:r>
            <a:endParaRPr sz="1700" b="1">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700">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r>
              <a:rPr lang="en" sz="1700" b="1">
                <a:solidFill>
                  <a:schemeClr val="lt2"/>
                </a:solidFill>
                <a:latin typeface="Sorts Mill Goudy"/>
                <a:ea typeface="Sorts Mill Goudy"/>
                <a:cs typeface="Sorts Mill Goudy"/>
                <a:sym typeface="Sorts Mill Goudy"/>
              </a:rPr>
              <a:t>2. What can you guess about this area of the world? </a:t>
            </a:r>
            <a:endParaRPr sz="1700" b="1">
              <a:solidFill>
                <a:schemeClr val="lt2"/>
              </a:solidFill>
              <a:latin typeface="Sorts Mill Goudy"/>
              <a:ea typeface="Sorts Mill Goudy"/>
              <a:cs typeface="Sorts Mill Goudy"/>
              <a:sym typeface="Sorts Mill Goudy"/>
            </a:endParaRPr>
          </a:p>
          <a:p>
            <a:pPr marL="0" lvl="0" indent="457200" algn="l" rtl="0">
              <a:spcBef>
                <a:spcPts val="0"/>
              </a:spcBef>
              <a:spcAft>
                <a:spcPts val="0"/>
              </a:spcAft>
              <a:buNone/>
            </a:pPr>
            <a:r>
              <a:rPr lang="en" sz="1700">
                <a:solidFill>
                  <a:schemeClr val="lt2"/>
                </a:solidFill>
                <a:latin typeface="Sorts Mill Goudy"/>
                <a:ea typeface="Sorts Mill Goudy"/>
                <a:cs typeface="Sorts Mill Goudy"/>
                <a:sym typeface="Sorts Mill Goudy"/>
              </a:rPr>
              <a:t>Religion? </a:t>
            </a:r>
            <a:endParaRPr sz="1700">
              <a:solidFill>
                <a:schemeClr val="lt2"/>
              </a:solidFill>
              <a:latin typeface="Sorts Mill Goudy"/>
              <a:ea typeface="Sorts Mill Goudy"/>
              <a:cs typeface="Sorts Mill Goudy"/>
              <a:sym typeface="Sorts Mill Goudy"/>
            </a:endParaRPr>
          </a:p>
          <a:p>
            <a:pPr marL="0" lvl="0" indent="457200" algn="l" rtl="0">
              <a:spcBef>
                <a:spcPts val="0"/>
              </a:spcBef>
              <a:spcAft>
                <a:spcPts val="0"/>
              </a:spcAft>
              <a:buNone/>
            </a:pPr>
            <a:r>
              <a:rPr lang="en" sz="1700">
                <a:solidFill>
                  <a:schemeClr val="lt2"/>
                </a:solidFill>
                <a:latin typeface="Sorts Mill Goudy"/>
                <a:ea typeface="Sorts Mill Goudy"/>
                <a:cs typeface="Sorts Mill Goudy"/>
                <a:sym typeface="Sorts Mill Goudy"/>
              </a:rPr>
              <a:t>Physical Geography? </a:t>
            </a:r>
            <a:endParaRPr sz="1700">
              <a:solidFill>
                <a:schemeClr val="lt2"/>
              </a:solidFill>
              <a:latin typeface="Sorts Mill Goudy"/>
              <a:ea typeface="Sorts Mill Goudy"/>
              <a:cs typeface="Sorts Mill Goudy"/>
              <a:sym typeface="Sorts Mill Goudy"/>
            </a:endParaRPr>
          </a:p>
          <a:p>
            <a:pPr marL="0" lvl="0" indent="457200" algn="l" rtl="0">
              <a:spcBef>
                <a:spcPts val="0"/>
              </a:spcBef>
              <a:spcAft>
                <a:spcPts val="0"/>
              </a:spcAft>
              <a:buNone/>
            </a:pPr>
            <a:r>
              <a:rPr lang="en" sz="1700">
                <a:solidFill>
                  <a:schemeClr val="lt2"/>
                </a:solidFill>
                <a:latin typeface="Sorts Mill Goudy"/>
                <a:ea typeface="Sorts Mill Goudy"/>
                <a:cs typeface="Sorts Mill Goudy"/>
                <a:sym typeface="Sorts Mill Goudy"/>
              </a:rPr>
              <a:t>Languages? </a:t>
            </a:r>
            <a:endParaRPr sz="1700">
              <a:solidFill>
                <a:schemeClr val="lt2"/>
              </a:solidFill>
              <a:latin typeface="Sorts Mill Goudy"/>
              <a:ea typeface="Sorts Mill Goudy"/>
              <a:cs typeface="Sorts Mill Goudy"/>
              <a:sym typeface="Sorts Mill Goudy"/>
            </a:endParaRPr>
          </a:p>
          <a:p>
            <a:pPr marL="0" lvl="0" indent="457200" algn="l" rtl="0">
              <a:spcBef>
                <a:spcPts val="0"/>
              </a:spcBef>
              <a:spcAft>
                <a:spcPts val="0"/>
              </a:spcAft>
              <a:buNone/>
            </a:pPr>
            <a:r>
              <a:rPr lang="en" sz="1700">
                <a:solidFill>
                  <a:schemeClr val="lt2"/>
                </a:solidFill>
                <a:latin typeface="Sorts Mill Goudy"/>
                <a:ea typeface="Sorts Mill Goudy"/>
                <a:cs typeface="Sorts Mill Goudy"/>
                <a:sym typeface="Sorts Mill Goudy"/>
              </a:rPr>
              <a:t>Climate?</a:t>
            </a:r>
            <a:endParaRPr sz="1700">
              <a:solidFill>
                <a:schemeClr val="lt2"/>
              </a:solidFill>
              <a:latin typeface="Sorts Mill Goudy"/>
              <a:ea typeface="Sorts Mill Goudy"/>
              <a:cs typeface="Sorts Mill Goudy"/>
              <a:sym typeface="Sorts Mill Goud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4"/>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4100"/>
              <a:buFont typeface="Sorts Mill Goudy"/>
              <a:buNone/>
            </a:pPr>
            <a:r>
              <a:rPr lang="en"/>
              <a:t>Lesson 3: Mansa Musa</a:t>
            </a:r>
            <a:endParaRPr sz="2690"/>
          </a:p>
        </p:txBody>
      </p:sp>
      <p:sp>
        <p:nvSpPr>
          <p:cNvPr id="362" name="Google Shape;362;p54"/>
          <p:cNvSpPr txBox="1">
            <a:spLocks noGrp="1"/>
          </p:cNvSpPr>
          <p:nvPr>
            <p:ph type="subTitle" idx="1"/>
          </p:nvPr>
        </p:nvSpPr>
        <p:spPr>
          <a:xfrm>
            <a:off x="1028025" y="4177150"/>
            <a:ext cx="7080000" cy="966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Tue Apr 1 (AB), Thu Mar 27 (CD)</a:t>
            </a:r>
            <a:endParaRPr/>
          </a:p>
          <a:p>
            <a:pPr marL="0" lvl="0" indent="0" algn="ctr" rtl="0">
              <a:lnSpc>
                <a:spcPct val="110000"/>
              </a:lnSpc>
              <a:spcBef>
                <a:spcPts val="0"/>
              </a:spcBef>
              <a:spcAft>
                <a:spcPts val="0"/>
              </a:spcAft>
              <a:buSzPts val="1200"/>
              <a:buNone/>
            </a:pPr>
            <a:r>
              <a:rPr lang="en"/>
              <a:t>Unit 4: Judging Controversy</a:t>
            </a:r>
            <a:br>
              <a:rPr lang="en"/>
            </a:br>
            <a:r>
              <a:rPr lang="en"/>
              <a:t>Grade 6: Individuals &amp; Societies</a:t>
            </a:r>
            <a:endParaRPr/>
          </a:p>
        </p:txBody>
      </p:sp>
      <p:pic>
        <p:nvPicPr>
          <p:cNvPr id="363" name="Google Shape;363;p54"/>
          <p:cNvPicPr preferRelativeResize="0"/>
          <p:nvPr/>
        </p:nvPicPr>
        <p:blipFill rotWithShape="1">
          <a:blip r:embed="rId3">
            <a:alphaModFix/>
          </a:blip>
          <a:srcRect t="46341" b="4556"/>
          <a:stretch/>
        </p:blipFill>
        <p:spPr>
          <a:xfrm>
            <a:off x="0" y="739448"/>
            <a:ext cx="9144003" cy="33519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5"/>
          <p:cNvSpPr txBox="1">
            <a:spLocks noGrp="1"/>
          </p:cNvSpPr>
          <p:nvPr>
            <p:ph type="body" idx="1"/>
          </p:nvPr>
        </p:nvSpPr>
        <p:spPr>
          <a:xfrm>
            <a:off x="3039954" y="621227"/>
            <a:ext cx="60789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500">
                <a:solidFill>
                  <a:srgbClr val="FFCCFF"/>
                </a:solidFill>
              </a:rPr>
              <a:t>Learning Targets (By the end of this lesson…):</a:t>
            </a:r>
            <a:endParaRPr sz="1800"/>
          </a:p>
          <a:p>
            <a:pPr marL="254000" lvl="0" indent="-228600" algn="l" rtl="0">
              <a:lnSpc>
                <a:spcPct val="110000"/>
              </a:lnSpc>
              <a:spcBef>
                <a:spcPts val="900"/>
              </a:spcBef>
              <a:spcAft>
                <a:spcPts val="0"/>
              </a:spcAft>
              <a:buSzPts val="1800"/>
              <a:buChar char="◆"/>
            </a:pPr>
            <a:r>
              <a:rPr lang="en" sz="2500">
                <a:solidFill>
                  <a:srgbClr val="FFCCFF"/>
                </a:solidFill>
              </a:rPr>
              <a:t>I can define wealth, proverb, &amp; caravan</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describe the impact of Mansa Musa </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explain Mansa Musa’s accomplishments</a:t>
            </a:r>
            <a:endParaRPr sz="2500">
              <a:solidFill>
                <a:srgbClr val="FFCCFF"/>
              </a:solidFill>
            </a:endParaRPr>
          </a:p>
        </p:txBody>
      </p:sp>
      <p:pic>
        <p:nvPicPr>
          <p:cNvPr id="369" name="Google Shape;369;p55" descr="Download Free png Chalk Line Png (98+ images in Collection) Page 3 -  DLPNG.com"/>
          <p:cNvPicPr preferRelativeResize="0"/>
          <p:nvPr/>
        </p:nvPicPr>
        <p:blipFill rotWithShape="1">
          <a:blip r:embed="rId3">
            <a:alphaModFix/>
          </a:blip>
          <a:srcRect l="47767" t="42442" b="42732"/>
          <a:stretch/>
        </p:blipFill>
        <p:spPr>
          <a:xfrm rot="5400000">
            <a:off x="647754" y="2792329"/>
            <a:ext cx="4783840" cy="485775"/>
          </a:xfrm>
          <a:prstGeom prst="rect">
            <a:avLst/>
          </a:prstGeom>
          <a:noFill/>
          <a:ln>
            <a:noFill/>
          </a:ln>
        </p:spPr>
      </p:pic>
      <p:pic>
        <p:nvPicPr>
          <p:cNvPr id="370" name="Google Shape;370;p55"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71" name="Google Shape;371;p55"/>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372" name="Google Shape;372;p55"/>
          <p:cNvSpPr txBox="1"/>
          <p:nvPr/>
        </p:nvSpPr>
        <p:spPr>
          <a:xfrm>
            <a:off x="0" y="643300"/>
            <a:ext cx="29877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500" i="0" u="none" strike="noStrike" cap="none">
                <a:solidFill>
                  <a:srgbClr val="FFFF00"/>
                </a:solidFill>
                <a:latin typeface="Sorts Mill Goudy"/>
                <a:ea typeface="Sorts Mill Goudy"/>
                <a:cs typeface="Sorts Mill Goudy"/>
                <a:sym typeface="Sorts Mill Goudy"/>
              </a:rPr>
              <a:t>Inquiry Questions:</a:t>
            </a:r>
            <a:endParaRPr sz="1200"/>
          </a:p>
          <a:p>
            <a:pPr marL="25400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What is Mali? What was the Mali Empire?</a:t>
            </a:r>
            <a:endParaRPr sz="2100">
              <a:solidFill>
                <a:srgbClr val="FFFF00"/>
              </a:solidFill>
              <a:latin typeface="Sorts Mill Goudy"/>
              <a:ea typeface="Sorts Mill Goudy"/>
              <a:cs typeface="Sorts Mill Goudy"/>
              <a:sym typeface="Sorts Mill Goudy"/>
            </a:endParaRPr>
          </a:p>
          <a:p>
            <a:pPr marL="25400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Who was Mansa Musa?</a:t>
            </a:r>
            <a:endParaRPr sz="2100">
              <a:solidFill>
                <a:srgbClr val="FFFF00"/>
              </a:solidFill>
              <a:latin typeface="Sorts Mill Goudy"/>
              <a:ea typeface="Sorts Mill Goudy"/>
              <a:cs typeface="Sorts Mill Goudy"/>
              <a:sym typeface="Sorts Mill Goudy"/>
            </a:endParaRPr>
          </a:p>
          <a:p>
            <a:pPr marL="25400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Why was Mansa Musa a significant person? </a:t>
            </a:r>
            <a:endParaRPr sz="2100">
              <a:solidFill>
                <a:srgbClr val="FFFF00"/>
              </a:solidFill>
              <a:latin typeface="Sorts Mill Goudy"/>
              <a:ea typeface="Sorts Mill Goudy"/>
              <a:cs typeface="Sorts Mill Goudy"/>
              <a:sym typeface="Sorts Mill Goudy"/>
            </a:endParaRPr>
          </a:p>
          <a:p>
            <a:pPr marL="342900" lvl="0" indent="-2540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How should we judge Mansa Musa? </a:t>
            </a:r>
            <a:endParaRPr sz="2100">
              <a:solidFill>
                <a:srgbClr val="FFFF00"/>
              </a:solidFill>
              <a:latin typeface="Sorts Mill Goudy"/>
              <a:ea typeface="Sorts Mill Goudy"/>
              <a:cs typeface="Sorts Mill Goudy"/>
              <a:sym typeface="Sorts Mill Goudy"/>
            </a:endParaRPr>
          </a:p>
          <a:p>
            <a:pPr marL="342900" lvl="0" indent="-2540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How should we judge wealth?</a:t>
            </a:r>
            <a:endParaRPr sz="2500">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56"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78" name="Google Shape;378;p56"/>
          <p:cNvSpPr txBox="1">
            <a:spLocks noGrp="1"/>
          </p:cNvSpPr>
          <p:nvPr>
            <p:ph type="body" idx="1"/>
          </p:nvPr>
        </p:nvSpPr>
        <p:spPr>
          <a:xfrm>
            <a:off x="62350" y="643800"/>
            <a:ext cx="9016200" cy="3855900"/>
          </a:xfrm>
          <a:prstGeom prst="rect">
            <a:avLst/>
          </a:prstGeom>
        </p:spPr>
        <p:txBody>
          <a:bodyPr spcFirstLastPara="1" wrap="square" lIns="45700" tIns="45700" rIns="45700" bIns="45700" anchor="t" anchorCtr="0">
            <a:normAutofit/>
          </a:bodyPr>
          <a:lstStyle/>
          <a:p>
            <a:pPr marL="0" lvl="0" indent="0" algn="l" rtl="0">
              <a:spcBef>
                <a:spcPts val="700"/>
              </a:spcBef>
              <a:spcAft>
                <a:spcPts val="0"/>
              </a:spcAft>
              <a:buNone/>
            </a:pPr>
            <a:r>
              <a:rPr lang="en" sz="2100"/>
              <a:t>This is a zoomed out picture of the 1375 Catalan Atlas, one of the largest maps created at that time. Look closely. What sort of things does this map show? Your teacher will zoom in to Mansa Musa </a:t>
            </a:r>
            <a:r>
              <a:rPr lang="en" sz="2100" u="sng">
                <a:solidFill>
                  <a:schemeClr val="hlink"/>
                </a:solidFill>
                <a:hlinkClick r:id="rId4"/>
              </a:rPr>
              <a:t>here</a:t>
            </a:r>
            <a:r>
              <a:rPr lang="en" sz="2100"/>
              <a:t>. What do you think this map is trying to communicate about him? How do you know this?</a:t>
            </a:r>
            <a:endParaRPr sz="2100"/>
          </a:p>
        </p:txBody>
      </p:sp>
      <p:sp>
        <p:nvSpPr>
          <p:cNvPr id="379" name="Google Shape;379;p56"/>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See, Think, Wonder</a:t>
            </a:r>
            <a:endParaRPr sz="1100"/>
          </a:p>
        </p:txBody>
      </p:sp>
      <p:pic>
        <p:nvPicPr>
          <p:cNvPr id="380" name="Google Shape;380;p56"/>
          <p:cNvPicPr preferRelativeResize="0"/>
          <p:nvPr/>
        </p:nvPicPr>
        <p:blipFill>
          <a:blip r:embed="rId5">
            <a:alphaModFix/>
          </a:blip>
          <a:stretch>
            <a:fillRect/>
          </a:stretch>
        </p:blipFill>
        <p:spPr>
          <a:xfrm>
            <a:off x="1175" y="2160992"/>
            <a:ext cx="9144003" cy="29825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57"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86" name="Google Shape;386;p57"/>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Mansa Musa: Context</a:t>
            </a:r>
            <a:endParaRPr sz="1100"/>
          </a:p>
        </p:txBody>
      </p:sp>
      <p:pic>
        <p:nvPicPr>
          <p:cNvPr id="387" name="Google Shape;387;p57"/>
          <p:cNvPicPr preferRelativeResize="0"/>
          <p:nvPr/>
        </p:nvPicPr>
        <p:blipFill rotWithShape="1">
          <a:blip r:embed="rId4">
            <a:alphaModFix/>
          </a:blip>
          <a:srcRect t="6164" r="57452"/>
          <a:stretch/>
        </p:blipFill>
        <p:spPr>
          <a:xfrm>
            <a:off x="201250" y="1058850"/>
            <a:ext cx="2569925" cy="3876275"/>
          </a:xfrm>
          <a:prstGeom prst="rect">
            <a:avLst/>
          </a:prstGeom>
          <a:noFill/>
          <a:ln>
            <a:noFill/>
          </a:ln>
        </p:spPr>
      </p:pic>
      <p:pic>
        <p:nvPicPr>
          <p:cNvPr id="388" name="Google Shape;388;p57"/>
          <p:cNvPicPr preferRelativeResize="0"/>
          <p:nvPr/>
        </p:nvPicPr>
        <p:blipFill rotWithShape="1">
          <a:blip r:embed="rId5">
            <a:alphaModFix/>
          </a:blip>
          <a:srcRect l="9280" r="20628" b="51660"/>
          <a:stretch/>
        </p:blipFill>
        <p:spPr>
          <a:xfrm>
            <a:off x="2979550" y="1058850"/>
            <a:ext cx="5953125" cy="3876276"/>
          </a:xfrm>
          <a:prstGeom prst="rect">
            <a:avLst/>
          </a:prstGeom>
          <a:noFill/>
          <a:ln>
            <a:noFill/>
          </a:ln>
        </p:spPr>
      </p:pic>
      <p:sp>
        <p:nvSpPr>
          <p:cNvPr id="389" name="Google Shape;389;p57"/>
          <p:cNvSpPr txBox="1"/>
          <p:nvPr/>
        </p:nvSpPr>
        <p:spPr>
          <a:xfrm>
            <a:off x="243450" y="621225"/>
            <a:ext cx="2485500" cy="29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solidFill>
                  <a:schemeClr val="lt2"/>
                </a:solidFill>
                <a:latin typeface="Sorts Mill Goudy"/>
                <a:ea typeface="Sorts Mill Goudy"/>
                <a:cs typeface="Sorts Mill Goudy"/>
                <a:sym typeface="Sorts Mill Goudy"/>
              </a:rPr>
              <a:t>Mali Empire (1400s)</a:t>
            </a:r>
            <a:endParaRPr sz="1700">
              <a:solidFill>
                <a:schemeClr val="lt2"/>
              </a:solidFill>
              <a:latin typeface="Sorts Mill Goudy"/>
              <a:ea typeface="Sorts Mill Goudy"/>
              <a:cs typeface="Sorts Mill Goudy"/>
              <a:sym typeface="Sorts Mill Goudy"/>
            </a:endParaRPr>
          </a:p>
        </p:txBody>
      </p:sp>
      <p:sp>
        <p:nvSpPr>
          <p:cNvPr id="390" name="Google Shape;390;p57"/>
          <p:cNvSpPr txBox="1"/>
          <p:nvPr/>
        </p:nvSpPr>
        <p:spPr>
          <a:xfrm>
            <a:off x="4786300" y="621225"/>
            <a:ext cx="2881500" cy="2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lt2"/>
                </a:solidFill>
                <a:latin typeface="Sorts Mill Goudy"/>
                <a:ea typeface="Sorts Mill Goudy"/>
                <a:cs typeface="Sorts Mill Goudy"/>
                <a:sym typeface="Sorts Mill Goudy"/>
              </a:rPr>
              <a:t>The country of Mali today</a:t>
            </a:r>
            <a:endParaRPr sz="1700">
              <a:solidFill>
                <a:schemeClr val="lt2"/>
              </a:solidFill>
              <a:latin typeface="Sorts Mill Goudy"/>
              <a:ea typeface="Sorts Mill Goudy"/>
              <a:cs typeface="Sorts Mill Goudy"/>
              <a:sym typeface="Sorts Mill Goud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5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396" name="Google Shape;396;p58"/>
          <p:cNvSpPr txBox="1">
            <a:spLocks noGrp="1"/>
          </p:cNvSpPr>
          <p:nvPr>
            <p:ph type="body" idx="1"/>
          </p:nvPr>
        </p:nvSpPr>
        <p:spPr>
          <a:xfrm>
            <a:off x="5881675" y="789300"/>
            <a:ext cx="3161100" cy="4354200"/>
          </a:xfrm>
          <a:prstGeom prst="rect">
            <a:avLst/>
          </a:prstGeom>
        </p:spPr>
        <p:txBody>
          <a:bodyPr spcFirstLastPara="1" wrap="square" lIns="45700" tIns="45700" rIns="45700" bIns="45700" anchor="t" anchorCtr="0">
            <a:normAutofit lnSpcReduction="10000"/>
          </a:bodyPr>
          <a:lstStyle/>
          <a:p>
            <a:pPr marL="0" lvl="0" indent="0" algn="l" rtl="0">
              <a:lnSpc>
                <a:spcPct val="110000"/>
              </a:lnSpc>
              <a:spcBef>
                <a:spcPts val="200"/>
              </a:spcBef>
              <a:spcAft>
                <a:spcPts val="0"/>
              </a:spcAft>
              <a:buNone/>
            </a:pPr>
            <a:r>
              <a:rPr lang="en" sz="1800"/>
              <a:t>The Empire of Mali was established around 1235 CE. It began to lose power in the 1400s and fully ended in 1600 CE.</a:t>
            </a:r>
            <a:br>
              <a:rPr lang="en" sz="1800"/>
            </a:br>
            <a:endParaRPr sz="1800"/>
          </a:p>
          <a:p>
            <a:pPr marL="0" lvl="0" indent="0" algn="l" rtl="0">
              <a:lnSpc>
                <a:spcPct val="110000"/>
              </a:lnSpc>
              <a:spcBef>
                <a:spcPts val="500"/>
              </a:spcBef>
              <a:spcAft>
                <a:spcPts val="0"/>
              </a:spcAft>
              <a:buNone/>
            </a:pPr>
            <a:r>
              <a:rPr lang="en" sz="1800"/>
              <a:t>The </a:t>
            </a:r>
            <a:r>
              <a:rPr lang="en" sz="1800" u="sng"/>
              <a:t>Mali Empire was led by an Emperor</a:t>
            </a:r>
            <a:r>
              <a:rPr lang="en" sz="1800"/>
              <a:t> who was </a:t>
            </a:r>
            <a:r>
              <a:rPr lang="en" sz="1800" u="sng"/>
              <a:t>called the Mansa</a:t>
            </a:r>
            <a:r>
              <a:rPr lang="en" sz="1800"/>
              <a:t>. </a:t>
            </a:r>
            <a:br>
              <a:rPr lang="en" sz="1800"/>
            </a:br>
            <a:endParaRPr sz="1800"/>
          </a:p>
          <a:p>
            <a:pPr marL="0" lvl="0" indent="0" algn="l" rtl="0">
              <a:lnSpc>
                <a:spcPct val="110000"/>
              </a:lnSpc>
              <a:spcBef>
                <a:spcPts val="500"/>
              </a:spcBef>
              <a:spcAft>
                <a:spcPts val="500"/>
              </a:spcAft>
              <a:buNone/>
            </a:pPr>
            <a:r>
              <a:rPr lang="en" sz="1800" u="sng"/>
              <a:t>The religion of Islam</a:t>
            </a:r>
            <a:r>
              <a:rPr lang="en" sz="1800"/>
              <a:t> played an </a:t>
            </a:r>
            <a:r>
              <a:rPr lang="en" sz="1800" u="sng"/>
              <a:t>important part in the government</a:t>
            </a:r>
            <a:r>
              <a:rPr lang="en" sz="1800"/>
              <a:t> and many of the government administrators were Muslim scholars.</a:t>
            </a:r>
            <a:endParaRPr sz="2000"/>
          </a:p>
        </p:txBody>
      </p:sp>
      <p:sp>
        <p:nvSpPr>
          <p:cNvPr id="397" name="Google Shape;397;p58"/>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Mansa Musa: Context</a:t>
            </a:r>
            <a:endParaRPr sz="1100"/>
          </a:p>
        </p:txBody>
      </p:sp>
      <p:pic>
        <p:nvPicPr>
          <p:cNvPr id="398" name="Google Shape;398;p58"/>
          <p:cNvPicPr preferRelativeResize="0"/>
          <p:nvPr/>
        </p:nvPicPr>
        <p:blipFill>
          <a:blip r:embed="rId4">
            <a:alphaModFix/>
          </a:blip>
          <a:stretch>
            <a:fillRect/>
          </a:stretch>
        </p:blipFill>
        <p:spPr>
          <a:xfrm>
            <a:off x="167300" y="789300"/>
            <a:ext cx="5636150" cy="4142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5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04" name="Google Shape;404;p59"/>
          <p:cNvSpPr txBox="1">
            <a:spLocks noGrp="1"/>
          </p:cNvSpPr>
          <p:nvPr>
            <p:ph type="body" idx="1"/>
          </p:nvPr>
        </p:nvSpPr>
        <p:spPr>
          <a:xfrm>
            <a:off x="4673400" y="594800"/>
            <a:ext cx="4470600" cy="4354200"/>
          </a:xfrm>
          <a:prstGeom prst="rect">
            <a:avLst/>
          </a:prstGeom>
        </p:spPr>
        <p:txBody>
          <a:bodyPr spcFirstLastPara="1" wrap="square" lIns="45700" tIns="45700" rIns="45700" bIns="45700" anchor="t" anchorCtr="0">
            <a:noAutofit/>
          </a:bodyPr>
          <a:lstStyle/>
          <a:p>
            <a:pPr marL="0" lvl="0" indent="0" algn="l" rtl="0">
              <a:lnSpc>
                <a:spcPct val="110000"/>
              </a:lnSpc>
              <a:spcBef>
                <a:spcPts val="200"/>
              </a:spcBef>
              <a:spcAft>
                <a:spcPts val="0"/>
              </a:spcAft>
              <a:buNone/>
            </a:pPr>
            <a:r>
              <a:rPr lang="en" sz="2100"/>
              <a:t>Proverb: a short sentence that gives advice or tells you something about life. </a:t>
            </a:r>
            <a:endParaRPr sz="2100"/>
          </a:p>
          <a:p>
            <a:pPr marL="0" lvl="0" indent="0" algn="l" rtl="0">
              <a:lnSpc>
                <a:spcPct val="110000"/>
              </a:lnSpc>
              <a:spcBef>
                <a:spcPts val="500"/>
              </a:spcBef>
              <a:spcAft>
                <a:spcPts val="0"/>
              </a:spcAft>
              <a:buNone/>
            </a:pPr>
            <a:r>
              <a:rPr lang="en" sz="2100"/>
              <a:t>Pick 1 Malian Proverb below. </a:t>
            </a:r>
            <a:endParaRPr sz="2100"/>
          </a:p>
          <a:p>
            <a:pPr marL="0" lvl="0" indent="0" algn="l" rtl="0">
              <a:lnSpc>
                <a:spcPct val="110000"/>
              </a:lnSpc>
              <a:spcBef>
                <a:spcPts val="500"/>
              </a:spcBef>
              <a:spcAft>
                <a:spcPts val="0"/>
              </a:spcAft>
              <a:buNone/>
            </a:pPr>
            <a:r>
              <a:rPr lang="en" sz="2100"/>
              <a:t>What do you think it means? </a:t>
            </a:r>
            <a:endParaRPr sz="2100"/>
          </a:p>
          <a:p>
            <a:pPr marL="0" lvl="0" indent="0" algn="l" rtl="0">
              <a:lnSpc>
                <a:spcPct val="110000"/>
              </a:lnSpc>
              <a:spcBef>
                <a:spcPts val="500"/>
              </a:spcBef>
              <a:spcAft>
                <a:spcPts val="0"/>
              </a:spcAft>
              <a:buNone/>
            </a:pPr>
            <a:r>
              <a:rPr lang="en" sz="2100"/>
              <a:t>(1-3 sentences)</a:t>
            </a:r>
            <a:endParaRPr sz="2100"/>
          </a:p>
          <a:p>
            <a:pPr marL="457200" lvl="0" indent="-361950" algn="l" rtl="0">
              <a:lnSpc>
                <a:spcPct val="110000"/>
              </a:lnSpc>
              <a:spcBef>
                <a:spcPts val="500"/>
              </a:spcBef>
              <a:spcAft>
                <a:spcPts val="0"/>
              </a:spcAft>
              <a:buClr>
                <a:srgbClr val="FFFF00"/>
              </a:buClr>
              <a:buSzPts val="2100"/>
              <a:buChar char="-"/>
            </a:pPr>
            <a:r>
              <a:rPr lang="en" sz="2100" i="1">
                <a:solidFill>
                  <a:srgbClr val="FFFF00"/>
                </a:solidFill>
              </a:rPr>
              <a:t>One does not give a gift without a motive.</a:t>
            </a:r>
            <a:endParaRPr sz="2100" i="1">
              <a:solidFill>
                <a:srgbClr val="FFFF00"/>
              </a:solidFill>
            </a:endParaRPr>
          </a:p>
          <a:p>
            <a:pPr marL="457200" lvl="0" indent="-361950" algn="l" rtl="0">
              <a:lnSpc>
                <a:spcPct val="110000"/>
              </a:lnSpc>
              <a:spcBef>
                <a:spcPts val="0"/>
              </a:spcBef>
              <a:spcAft>
                <a:spcPts val="0"/>
              </a:spcAft>
              <a:buClr>
                <a:srgbClr val="FFFF00"/>
              </a:buClr>
              <a:buSzPts val="2100"/>
              <a:buChar char="-"/>
            </a:pPr>
            <a:r>
              <a:rPr lang="en" sz="2100" i="1">
                <a:solidFill>
                  <a:srgbClr val="FFFF00"/>
                </a:solidFill>
              </a:rPr>
              <a:t>The hyena chasing two antelopes at the same time will go to bed hungry.</a:t>
            </a:r>
            <a:endParaRPr sz="2100" i="1">
              <a:solidFill>
                <a:srgbClr val="FFFF00"/>
              </a:solidFill>
            </a:endParaRPr>
          </a:p>
          <a:p>
            <a:pPr marL="457200" lvl="0" indent="-361950" algn="l" rtl="0">
              <a:lnSpc>
                <a:spcPct val="110000"/>
              </a:lnSpc>
              <a:spcBef>
                <a:spcPts val="0"/>
              </a:spcBef>
              <a:spcAft>
                <a:spcPts val="0"/>
              </a:spcAft>
              <a:buClr>
                <a:srgbClr val="FFFF00"/>
              </a:buClr>
              <a:buSzPts val="2100"/>
              <a:buChar char="-"/>
            </a:pPr>
            <a:r>
              <a:rPr lang="en" sz="2100" i="1">
                <a:solidFill>
                  <a:srgbClr val="FFFF00"/>
                </a:solidFill>
              </a:rPr>
              <a:t>A village without a leader is destroyed by a single enemy.</a:t>
            </a:r>
            <a:endParaRPr sz="2000"/>
          </a:p>
        </p:txBody>
      </p:sp>
      <p:sp>
        <p:nvSpPr>
          <p:cNvPr id="405" name="Google Shape;405;p59"/>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Mansa Musa: Context</a:t>
            </a:r>
            <a:endParaRPr sz="1100"/>
          </a:p>
        </p:txBody>
      </p:sp>
      <p:pic>
        <p:nvPicPr>
          <p:cNvPr id="406" name="Google Shape;406;p59"/>
          <p:cNvPicPr preferRelativeResize="0"/>
          <p:nvPr/>
        </p:nvPicPr>
        <p:blipFill rotWithShape="1">
          <a:blip r:embed="rId4">
            <a:alphaModFix/>
          </a:blip>
          <a:srcRect l="40561" t="28284" r="16787"/>
          <a:stretch/>
        </p:blipFill>
        <p:spPr>
          <a:xfrm>
            <a:off x="211325" y="789300"/>
            <a:ext cx="4360675" cy="41175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0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0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04">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4">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4">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4">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4">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04">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4">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60"/>
          <p:cNvSpPr txBox="1">
            <a:spLocks noGrp="1"/>
          </p:cNvSpPr>
          <p:nvPr>
            <p:ph type="title"/>
          </p:nvPr>
        </p:nvSpPr>
        <p:spPr>
          <a:xfrm>
            <a:off x="685346" y="456328"/>
            <a:ext cx="7765500" cy="2650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Clr>
                <a:schemeClr val="dk1"/>
              </a:buClr>
              <a:buSzPts val="1100"/>
              <a:buFont typeface="Arial"/>
              <a:buNone/>
            </a:pPr>
            <a:r>
              <a:rPr lang="en" sz="3400"/>
              <a:t>One does not give a gift </a:t>
            </a:r>
            <a:r>
              <a:rPr lang="en" sz="3400" i="1"/>
              <a:t>without a motive</a:t>
            </a:r>
            <a:r>
              <a:rPr lang="en" sz="3400"/>
              <a:t>.</a:t>
            </a:r>
            <a:endParaRPr sz="3400"/>
          </a:p>
          <a:p>
            <a:pPr marL="0" lvl="0" indent="0" algn="ctr" rtl="0">
              <a:spcBef>
                <a:spcPts val="0"/>
              </a:spcBef>
              <a:spcAft>
                <a:spcPts val="0"/>
              </a:spcAft>
              <a:buNone/>
            </a:pPr>
            <a:endParaRPr/>
          </a:p>
          <a:p>
            <a:pPr marL="0" lvl="0" indent="0" algn="ctr" rtl="0">
              <a:spcBef>
                <a:spcPts val="0"/>
              </a:spcBef>
              <a:spcAft>
                <a:spcPts val="0"/>
              </a:spcAft>
              <a:buNone/>
            </a:pPr>
            <a:r>
              <a:rPr lang="en" sz="2700" i="1"/>
              <a:t>[without a reason]</a:t>
            </a:r>
            <a:endParaRPr sz="2700" i="1"/>
          </a:p>
        </p:txBody>
      </p:sp>
      <p:sp>
        <p:nvSpPr>
          <p:cNvPr id="412" name="Google Shape;412;p60"/>
          <p:cNvSpPr txBox="1">
            <a:spLocks noGrp="1"/>
          </p:cNvSpPr>
          <p:nvPr>
            <p:ph type="body" idx="1"/>
          </p:nvPr>
        </p:nvSpPr>
        <p:spPr>
          <a:xfrm>
            <a:off x="685346" y="3221385"/>
            <a:ext cx="7765500" cy="1126500"/>
          </a:xfrm>
          <a:prstGeom prst="rect">
            <a:avLst/>
          </a:prstGeom>
        </p:spPr>
        <p:txBody>
          <a:bodyPr spcFirstLastPara="1" wrap="square" lIns="68575" tIns="34275" rIns="68575" bIns="34275" anchor="ctr" anchorCtr="0">
            <a:normAutofit/>
          </a:bodyPr>
          <a:lstStyle/>
          <a:p>
            <a:pPr marL="0" lvl="0" indent="0" algn="ctr" rtl="0">
              <a:spcBef>
                <a:spcPts val="200"/>
              </a:spcBef>
              <a:spcAft>
                <a:spcPts val="500"/>
              </a:spcAft>
              <a:buNone/>
            </a:pPr>
            <a:r>
              <a:rPr lang="en" sz="1800"/>
              <a:t>-(Malian Proverb)</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61"/>
          <p:cNvSpPr txBox="1">
            <a:spLocks noGrp="1"/>
          </p:cNvSpPr>
          <p:nvPr>
            <p:ph type="title"/>
          </p:nvPr>
        </p:nvSpPr>
        <p:spPr>
          <a:xfrm>
            <a:off x="685346" y="456328"/>
            <a:ext cx="7765500" cy="2650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3400"/>
              <a:t>The hyena chasing two antelopes at the same time will go to bed hungry.</a:t>
            </a:r>
            <a:endParaRPr sz="2700" i="1"/>
          </a:p>
        </p:txBody>
      </p:sp>
      <p:sp>
        <p:nvSpPr>
          <p:cNvPr id="418" name="Google Shape;418;p61"/>
          <p:cNvSpPr txBox="1">
            <a:spLocks noGrp="1"/>
          </p:cNvSpPr>
          <p:nvPr>
            <p:ph type="body" idx="1"/>
          </p:nvPr>
        </p:nvSpPr>
        <p:spPr>
          <a:xfrm>
            <a:off x="685346" y="3221385"/>
            <a:ext cx="7765500" cy="1126500"/>
          </a:xfrm>
          <a:prstGeom prst="rect">
            <a:avLst/>
          </a:prstGeom>
        </p:spPr>
        <p:txBody>
          <a:bodyPr spcFirstLastPara="1" wrap="square" lIns="68575" tIns="34275" rIns="68575" bIns="34275" anchor="ctr" anchorCtr="0">
            <a:normAutofit/>
          </a:bodyPr>
          <a:lstStyle/>
          <a:p>
            <a:pPr marL="0" lvl="0" indent="0" algn="ctr" rtl="0">
              <a:spcBef>
                <a:spcPts val="200"/>
              </a:spcBef>
              <a:spcAft>
                <a:spcPts val="500"/>
              </a:spcAft>
              <a:buNone/>
            </a:pPr>
            <a:r>
              <a:rPr lang="en" sz="1800"/>
              <a:t>-(Malian Proverb)</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5" title="Screenshot 2025-03-20 at 12.57.06 PM.png"/>
          <p:cNvPicPr preferRelativeResize="0"/>
          <p:nvPr/>
        </p:nvPicPr>
        <p:blipFill>
          <a:blip r:embed="rId3">
            <a:alphaModFix/>
          </a:blip>
          <a:stretch>
            <a:fillRect/>
          </a:stretch>
        </p:blipFill>
        <p:spPr>
          <a:xfrm>
            <a:off x="570763" y="152400"/>
            <a:ext cx="8002465" cy="48387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62"/>
          <p:cNvSpPr txBox="1">
            <a:spLocks noGrp="1"/>
          </p:cNvSpPr>
          <p:nvPr>
            <p:ph type="title"/>
          </p:nvPr>
        </p:nvSpPr>
        <p:spPr>
          <a:xfrm>
            <a:off x="685346" y="456328"/>
            <a:ext cx="7765500" cy="2650800"/>
          </a:xfrm>
          <a:prstGeom prst="rect">
            <a:avLst/>
          </a:prstGeom>
        </p:spPr>
        <p:txBody>
          <a:bodyPr spcFirstLastPara="1" wrap="square" lIns="68575" tIns="34275" rIns="68575" bIns="34275" anchor="ctr" anchorCtr="0">
            <a:normAutofit/>
          </a:bodyPr>
          <a:lstStyle/>
          <a:p>
            <a:pPr marL="0" lvl="0" indent="0" algn="ctr" rtl="0">
              <a:spcBef>
                <a:spcPts val="0"/>
              </a:spcBef>
              <a:spcAft>
                <a:spcPts val="0"/>
              </a:spcAft>
              <a:buNone/>
            </a:pPr>
            <a:r>
              <a:rPr lang="en" sz="3400"/>
              <a:t>A village without a leader is destroyed by a single enemy.</a:t>
            </a:r>
            <a:endParaRPr sz="2700" i="1"/>
          </a:p>
        </p:txBody>
      </p:sp>
      <p:sp>
        <p:nvSpPr>
          <p:cNvPr id="424" name="Google Shape;424;p62"/>
          <p:cNvSpPr txBox="1">
            <a:spLocks noGrp="1"/>
          </p:cNvSpPr>
          <p:nvPr>
            <p:ph type="body" idx="1"/>
          </p:nvPr>
        </p:nvSpPr>
        <p:spPr>
          <a:xfrm>
            <a:off x="685346" y="3221385"/>
            <a:ext cx="7765500" cy="1126500"/>
          </a:xfrm>
          <a:prstGeom prst="rect">
            <a:avLst/>
          </a:prstGeom>
        </p:spPr>
        <p:txBody>
          <a:bodyPr spcFirstLastPara="1" wrap="square" lIns="68575" tIns="34275" rIns="68575" bIns="34275" anchor="ctr" anchorCtr="0">
            <a:normAutofit/>
          </a:bodyPr>
          <a:lstStyle/>
          <a:p>
            <a:pPr marL="0" lvl="0" indent="0" algn="ctr" rtl="0">
              <a:spcBef>
                <a:spcPts val="200"/>
              </a:spcBef>
              <a:spcAft>
                <a:spcPts val="500"/>
              </a:spcAft>
              <a:buNone/>
            </a:pPr>
            <a:r>
              <a:rPr lang="en" sz="1800"/>
              <a:t>-(Malian Proverb)</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6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30" name="Google Shape;430;p63"/>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Mansa Musa: Hero or Villain?</a:t>
            </a:r>
            <a:endParaRPr sz="1100"/>
          </a:p>
        </p:txBody>
      </p:sp>
      <p:sp>
        <p:nvSpPr>
          <p:cNvPr id="431" name="Google Shape;431;p63"/>
          <p:cNvSpPr txBox="1">
            <a:spLocks noGrp="1"/>
          </p:cNvSpPr>
          <p:nvPr>
            <p:ph type="body" idx="1"/>
          </p:nvPr>
        </p:nvSpPr>
        <p:spPr>
          <a:xfrm>
            <a:off x="3366500" y="789300"/>
            <a:ext cx="5777400" cy="4354200"/>
          </a:xfrm>
          <a:prstGeom prst="rect">
            <a:avLst/>
          </a:prstGeom>
        </p:spPr>
        <p:txBody>
          <a:bodyPr spcFirstLastPara="1" wrap="square" lIns="45700" tIns="45700" rIns="45700" bIns="45700" anchor="t" anchorCtr="0">
            <a:normAutofit lnSpcReduction="10000"/>
          </a:bodyPr>
          <a:lstStyle/>
          <a:p>
            <a:pPr marL="0" lvl="0" indent="0" algn="l" rtl="0">
              <a:spcBef>
                <a:spcPts val="700"/>
              </a:spcBef>
              <a:spcAft>
                <a:spcPts val="0"/>
              </a:spcAft>
              <a:buNone/>
            </a:pPr>
            <a:r>
              <a:rPr lang="en" sz="2000"/>
              <a:t>Please draw this T chart.</a:t>
            </a:r>
            <a:endParaRPr sz="2000"/>
          </a:p>
          <a:p>
            <a:pPr marL="0" lvl="0" indent="0" algn="l" rtl="0">
              <a:spcBef>
                <a:spcPts val="700"/>
              </a:spcBef>
              <a:spcAft>
                <a:spcPts val="0"/>
              </a:spcAft>
              <a:buNone/>
            </a:pPr>
            <a:r>
              <a:rPr lang="en" sz="2000"/>
              <a:t>Mansa Musa owned 12,000 slaves, and the Mali Empire benefited from the suffering of the Saharan Slave Trade (add to your T chart). </a:t>
            </a:r>
            <a:endParaRPr sz="2000"/>
          </a:p>
          <a:p>
            <a:pPr marL="0" lvl="0" indent="0" algn="l" rtl="0">
              <a:spcBef>
                <a:spcPts val="700"/>
              </a:spcBef>
              <a:spcAft>
                <a:spcPts val="0"/>
              </a:spcAft>
              <a:buNone/>
            </a:pPr>
            <a:r>
              <a:rPr lang="en" sz="2000"/>
              <a:t>Are the achievements of Mansa Musa as outlined in these videos (please take notes) more significant than the slave trade? How should we judge him?</a:t>
            </a:r>
            <a:endParaRPr sz="2000"/>
          </a:p>
          <a:p>
            <a:pPr marL="0" lvl="0" indent="0" algn="l" rtl="0">
              <a:spcBef>
                <a:spcPts val="700"/>
              </a:spcBef>
              <a:spcAft>
                <a:spcPts val="0"/>
              </a:spcAft>
              <a:buClr>
                <a:schemeClr val="dk1"/>
              </a:buClr>
              <a:buSzPts val="1100"/>
              <a:buFont typeface="Arial"/>
              <a:buNone/>
            </a:pPr>
            <a:r>
              <a:rPr lang="en" sz="2000" u="sng">
                <a:solidFill>
                  <a:schemeClr val="hlink"/>
                </a:solidFill>
                <a:hlinkClick r:id="rId4"/>
              </a:rPr>
              <a:t>Mansa Musa Ted Ed</a:t>
            </a:r>
            <a:r>
              <a:rPr lang="en" sz="2000"/>
              <a:t>, </a:t>
            </a:r>
            <a:r>
              <a:rPr lang="en" sz="2000" u="sng">
                <a:solidFill>
                  <a:schemeClr val="hlink"/>
                </a:solidFill>
                <a:hlinkClick r:id="rId5"/>
              </a:rPr>
              <a:t>Timbuktu Ted Ed</a:t>
            </a:r>
            <a:endParaRPr sz="2000"/>
          </a:p>
          <a:p>
            <a:pPr marL="0" lvl="0" indent="0" algn="l" rtl="0">
              <a:spcBef>
                <a:spcPts val="700"/>
              </a:spcBef>
              <a:spcAft>
                <a:spcPts val="0"/>
              </a:spcAft>
              <a:buNone/>
            </a:pPr>
            <a:r>
              <a:rPr lang="en" sz="2000"/>
              <a:t>Re-read paragraphs on the sheet and add to the T Chart.</a:t>
            </a:r>
            <a:endParaRPr sz="2000"/>
          </a:p>
          <a:p>
            <a:pPr marL="0" lvl="0" indent="0" algn="l" rtl="0">
              <a:spcBef>
                <a:spcPts val="700"/>
              </a:spcBef>
              <a:spcAft>
                <a:spcPts val="0"/>
              </a:spcAft>
              <a:buNone/>
            </a:pPr>
            <a:r>
              <a:rPr lang="en" sz="2000"/>
              <a:t>What % of Mansa Musa to be a hero and villain? Explain why in 2-3 sentences.</a:t>
            </a:r>
            <a:endParaRPr sz="2000"/>
          </a:p>
          <a:p>
            <a:pPr marL="0" lvl="0" indent="0" algn="l" rtl="0">
              <a:spcBef>
                <a:spcPts val="700"/>
              </a:spcBef>
              <a:spcAft>
                <a:spcPts val="0"/>
              </a:spcAft>
              <a:buNone/>
            </a:pPr>
            <a:r>
              <a:rPr lang="en" sz="2000"/>
              <a:t>Should we more proud of strength or human rights?</a:t>
            </a:r>
            <a:endParaRPr sz="2000"/>
          </a:p>
        </p:txBody>
      </p:sp>
      <p:pic>
        <p:nvPicPr>
          <p:cNvPr id="432" name="Google Shape;432;p63"/>
          <p:cNvPicPr preferRelativeResize="0"/>
          <p:nvPr/>
        </p:nvPicPr>
        <p:blipFill rotWithShape="1">
          <a:blip r:embed="rId6">
            <a:alphaModFix/>
          </a:blip>
          <a:srcRect r="4415" b="55249"/>
          <a:stretch/>
        </p:blipFill>
        <p:spPr>
          <a:xfrm>
            <a:off x="152400" y="3048000"/>
            <a:ext cx="3109175" cy="1884175"/>
          </a:xfrm>
          <a:prstGeom prst="rect">
            <a:avLst/>
          </a:prstGeom>
          <a:noFill/>
          <a:ln>
            <a:noFill/>
          </a:ln>
        </p:spPr>
      </p:pic>
      <p:sp>
        <p:nvSpPr>
          <p:cNvPr id="433" name="Google Shape;433;p63"/>
          <p:cNvSpPr txBox="1"/>
          <p:nvPr/>
        </p:nvSpPr>
        <p:spPr>
          <a:xfrm>
            <a:off x="460550" y="36183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Hero?</a:t>
            </a:r>
            <a:endParaRPr sz="1700">
              <a:solidFill>
                <a:schemeClr val="dk1"/>
              </a:solidFill>
              <a:latin typeface="Sorts Mill Goudy"/>
              <a:ea typeface="Sorts Mill Goudy"/>
              <a:cs typeface="Sorts Mill Goudy"/>
              <a:sym typeface="Sorts Mill Goudy"/>
            </a:endParaRPr>
          </a:p>
        </p:txBody>
      </p:sp>
      <p:sp>
        <p:nvSpPr>
          <p:cNvPr id="434" name="Google Shape;434;p63"/>
          <p:cNvSpPr txBox="1"/>
          <p:nvPr/>
        </p:nvSpPr>
        <p:spPr>
          <a:xfrm>
            <a:off x="1823875" y="36183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Villain?</a:t>
            </a:r>
            <a:endParaRPr sz="1700">
              <a:solidFill>
                <a:schemeClr val="dk1"/>
              </a:solidFill>
              <a:latin typeface="Sorts Mill Goudy"/>
              <a:ea typeface="Sorts Mill Goudy"/>
              <a:cs typeface="Sorts Mill Goudy"/>
              <a:sym typeface="Sorts Mill Goudy"/>
            </a:endParaRPr>
          </a:p>
        </p:txBody>
      </p:sp>
      <p:pic>
        <p:nvPicPr>
          <p:cNvPr id="435" name="Google Shape;435;p63"/>
          <p:cNvPicPr preferRelativeResize="0"/>
          <p:nvPr/>
        </p:nvPicPr>
        <p:blipFill>
          <a:blip r:embed="rId7">
            <a:alphaModFix/>
          </a:blip>
          <a:stretch>
            <a:fillRect/>
          </a:stretch>
        </p:blipFill>
        <p:spPr>
          <a:xfrm>
            <a:off x="152400" y="853775"/>
            <a:ext cx="3109176" cy="2033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4"/>
          <p:cNvSpPr txBox="1"/>
          <p:nvPr/>
        </p:nvSpPr>
        <p:spPr>
          <a:xfrm>
            <a:off x="72975" y="368075"/>
            <a:ext cx="4698000" cy="436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lt2"/>
                </a:solidFill>
                <a:latin typeface="Sorts Mill Goudy"/>
                <a:ea typeface="Sorts Mill Goudy"/>
                <a:cs typeface="Sorts Mill Goudy"/>
                <a:sym typeface="Sorts Mill Goudy"/>
              </a:rPr>
              <a:t>Reading Activity: 20 minutes</a:t>
            </a:r>
            <a:endParaRPr sz="1800" b="1">
              <a:solidFill>
                <a:schemeClr val="lt2"/>
              </a:solidFill>
              <a:latin typeface="Sorts Mill Goudy"/>
              <a:ea typeface="Sorts Mill Goudy"/>
              <a:cs typeface="Sorts Mill Goudy"/>
              <a:sym typeface="Sorts Mill Goudy"/>
            </a:endParaRPr>
          </a:p>
          <a:p>
            <a:pPr marL="0" lvl="0" indent="0" algn="l" rtl="0">
              <a:spcBef>
                <a:spcPts val="0"/>
              </a:spcBef>
              <a:spcAft>
                <a:spcPts val="0"/>
              </a:spcAft>
              <a:buNone/>
            </a:pPr>
            <a:endParaRPr sz="1800">
              <a:solidFill>
                <a:schemeClr val="lt2"/>
              </a:solidFill>
              <a:latin typeface="Sorts Mill Goudy"/>
              <a:ea typeface="Sorts Mill Goudy"/>
              <a:cs typeface="Sorts Mill Goudy"/>
              <a:sym typeface="Sorts Mill Goudy"/>
            </a:endParaRPr>
          </a:p>
          <a:p>
            <a:pPr marL="457200" lvl="0" indent="-342900" algn="l" rtl="0">
              <a:spcBef>
                <a:spcPts val="0"/>
              </a:spcBef>
              <a:spcAft>
                <a:spcPts val="0"/>
              </a:spcAft>
              <a:buClr>
                <a:schemeClr val="lt2"/>
              </a:buClr>
              <a:buSzPts val="1800"/>
              <a:buFont typeface="Sorts Mill Goudy"/>
              <a:buAutoNum type="arabicPeriod"/>
            </a:pPr>
            <a:r>
              <a:rPr lang="en" sz="1800">
                <a:solidFill>
                  <a:schemeClr val="lt2"/>
                </a:solidFill>
                <a:latin typeface="Sorts Mill Goudy"/>
                <a:ea typeface="Sorts Mill Goudy"/>
                <a:cs typeface="Sorts Mill Goudy"/>
                <a:sym typeface="Sorts Mill Goudy"/>
              </a:rPr>
              <a:t>Read Article Together</a:t>
            </a:r>
            <a:endParaRPr sz="1800">
              <a:solidFill>
                <a:schemeClr val="lt2"/>
              </a:solidFill>
              <a:latin typeface="Sorts Mill Goudy"/>
              <a:ea typeface="Sorts Mill Goudy"/>
              <a:cs typeface="Sorts Mill Goudy"/>
              <a:sym typeface="Sorts Mill Goudy"/>
            </a:endParaRPr>
          </a:p>
          <a:p>
            <a:pPr marL="457200" lvl="0" indent="-342900" algn="l" rtl="0">
              <a:spcBef>
                <a:spcPts val="0"/>
              </a:spcBef>
              <a:spcAft>
                <a:spcPts val="0"/>
              </a:spcAft>
              <a:buClr>
                <a:schemeClr val="lt2"/>
              </a:buClr>
              <a:buSzPts val="1800"/>
              <a:buFont typeface="Sorts Mill Goudy"/>
              <a:buAutoNum type="arabicPeriod"/>
            </a:pPr>
            <a:r>
              <a:rPr lang="en" sz="1800">
                <a:solidFill>
                  <a:schemeClr val="lt2"/>
                </a:solidFill>
                <a:latin typeface="Sorts Mill Goudy"/>
                <a:ea typeface="Sorts Mill Goudy"/>
                <a:cs typeface="Sorts Mill Goudy"/>
                <a:sym typeface="Sorts Mill Goudy"/>
              </a:rPr>
              <a:t>Answer the questions individually</a:t>
            </a:r>
            <a:endParaRPr sz="1800">
              <a:solidFill>
                <a:schemeClr val="lt2"/>
              </a:solidFill>
              <a:latin typeface="Sorts Mill Goudy"/>
              <a:ea typeface="Sorts Mill Goudy"/>
              <a:cs typeface="Sorts Mill Goudy"/>
              <a:sym typeface="Sorts Mill Goudy"/>
            </a:endParaRPr>
          </a:p>
          <a:p>
            <a:pPr marL="457200" lvl="0" indent="-342900" algn="l" rtl="0">
              <a:spcBef>
                <a:spcPts val="0"/>
              </a:spcBef>
              <a:spcAft>
                <a:spcPts val="0"/>
              </a:spcAft>
              <a:buClr>
                <a:schemeClr val="lt2"/>
              </a:buClr>
              <a:buSzPts val="1800"/>
              <a:buFont typeface="Sorts Mill Goudy"/>
              <a:buAutoNum type="arabicPeriod"/>
            </a:pPr>
            <a:r>
              <a:rPr lang="en" sz="1800">
                <a:solidFill>
                  <a:schemeClr val="lt2"/>
                </a:solidFill>
                <a:latin typeface="Sorts Mill Goudy"/>
                <a:ea typeface="Sorts Mill Goudy"/>
                <a:cs typeface="Sorts Mill Goudy"/>
                <a:sym typeface="Sorts Mill Goudy"/>
              </a:rPr>
              <a:t>Study the map</a:t>
            </a:r>
            <a:endParaRPr sz="1800">
              <a:solidFill>
                <a:schemeClr val="lt2"/>
              </a:solidFill>
              <a:latin typeface="Sorts Mill Goudy"/>
              <a:ea typeface="Sorts Mill Goudy"/>
              <a:cs typeface="Sorts Mill Goudy"/>
              <a:sym typeface="Sorts Mill Goudy"/>
            </a:endParaRPr>
          </a:p>
          <a:p>
            <a:pPr marL="914400" lvl="1" indent="-336550" algn="l" rtl="0">
              <a:spcBef>
                <a:spcPts val="0"/>
              </a:spcBef>
              <a:spcAft>
                <a:spcPts val="0"/>
              </a:spcAft>
              <a:buClr>
                <a:schemeClr val="lt2"/>
              </a:buClr>
              <a:buSzPts val="1700"/>
              <a:buFont typeface="Sorts Mill Goudy"/>
              <a:buAutoNum type="alphaLcPeriod"/>
            </a:pPr>
            <a:r>
              <a:rPr lang="en" sz="1700">
                <a:solidFill>
                  <a:schemeClr val="lt2"/>
                </a:solidFill>
                <a:latin typeface="Sorts Mill Goudy"/>
                <a:ea typeface="Sorts Mill Goudy"/>
                <a:cs typeface="Sorts Mill Goudy"/>
                <a:sym typeface="Sorts Mill Goudy"/>
              </a:rPr>
              <a:t>Can you explain (read) the map to the class?</a:t>
            </a:r>
            <a:endParaRPr sz="1700">
              <a:solidFill>
                <a:schemeClr val="lt2"/>
              </a:solidFill>
              <a:latin typeface="Sorts Mill Goudy"/>
              <a:ea typeface="Sorts Mill Goudy"/>
              <a:cs typeface="Sorts Mill Goudy"/>
              <a:sym typeface="Sorts Mill Goudy"/>
            </a:endParaRPr>
          </a:p>
          <a:p>
            <a:pPr marL="457200" lvl="0" indent="-342900" algn="l" rtl="0">
              <a:spcBef>
                <a:spcPts val="0"/>
              </a:spcBef>
              <a:spcAft>
                <a:spcPts val="0"/>
              </a:spcAft>
              <a:buClr>
                <a:schemeClr val="lt2"/>
              </a:buClr>
              <a:buSzPts val="1800"/>
              <a:buFont typeface="Sorts Mill Goudy"/>
              <a:buAutoNum type="arabicPeriod"/>
            </a:pPr>
            <a:r>
              <a:rPr lang="en" sz="1800">
                <a:solidFill>
                  <a:schemeClr val="lt2"/>
                </a:solidFill>
                <a:latin typeface="Sorts Mill Goudy"/>
                <a:ea typeface="Sorts Mill Goudy"/>
                <a:cs typeface="Sorts Mill Goudy"/>
                <a:sym typeface="Sorts Mill Goudy"/>
              </a:rPr>
              <a:t>Start Discussion Questions:</a:t>
            </a:r>
            <a:endParaRPr sz="1800">
              <a:solidFill>
                <a:schemeClr val="lt2"/>
              </a:solidFill>
              <a:latin typeface="Sorts Mill Goudy"/>
              <a:ea typeface="Sorts Mill Goudy"/>
              <a:cs typeface="Sorts Mill Goudy"/>
              <a:sym typeface="Sorts Mill Goudy"/>
            </a:endParaRPr>
          </a:p>
          <a:p>
            <a:pPr marL="914400" lvl="1" indent="-342900" algn="l" rtl="0">
              <a:spcBef>
                <a:spcPts val="0"/>
              </a:spcBef>
              <a:spcAft>
                <a:spcPts val="0"/>
              </a:spcAft>
              <a:buClr>
                <a:schemeClr val="lt2"/>
              </a:buClr>
              <a:buSzPts val="1800"/>
              <a:buFont typeface="Sorts Mill Goudy"/>
              <a:buAutoNum type="alphaLcPeriod"/>
            </a:pPr>
            <a:r>
              <a:rPr lang="en" sz="1800">
                <a:solidFill>
                  <a:schemeClr val="lt2"/>
                </a:solidFill>
                <a:latin typeface="Sorts Mill Goudy"/>
                <a:ea typeface="Sorts Mill Goudy"/>
                <a:cs typeface="Sorts Mill Goudy"/>
                <a:sym typeface="Sorts Mill Goudy"/>
              </a:rPr>
              <a:t>Do you think Mansa Musa was more of a hero or a villain? Why?</a:t>
            </a:r>
            <a:endParaRPr sz="1800">
              <a:solidFill>
                <a:schemeClr val="lt2"/>
              </a:solidFill>
              <a:latin typeface="Sorts Mill Goudy"/>
              <a:ea typeface="Sorts Mill Goudy"/>
              <a:cs typeface="Sorts Mill Goudy"/>
              <a:sym typeface="Sorts Mill Goudy"/>
            </a:endParaRPr>
          </a:p>
          <a:p>
            <a:pPr marL="914400" lvl="1" indent="-342900" algn="l" rtl="0">
              <a:spcBef>
                <a:spcPts val="0"/>
              </a:spcBef>
              <a:spcAft>
                <a:spcPts val="0"/>
              </a:spcAft>
              <a:buClr>
                <a:schemeClr val="lt2"/>
              </a:buClr>
              <a:buSzPts val="1800"/>
              <a:buFont typeface="Sorts Mill Goudy"/>
              <a:buAutoNum type="alphaLcPeriod"/>
            </a:pPr>
            <a:r>
              <a:rPr lang="en" sz="1800">
                <a:solidFill>
                  <a:schemeClr val="lt2"/>
                </a:solidFill>
                <a:latin typeface="Sorts Mill Goudy"/>
                <a:ea typeface="Sorts Mill Goudy"/>
                <a:cs typeface="Sorts Mill Goudy"/>
                <a:sym typeface="Sorts Mill Goudy"/>
              </a:rPr>
              <a:t>Is it possible for someone to be both good and bad at the same time?</a:t>
            </a:r>
            <a:endParaRPr sz="1800">
              <a:solidFill>
                <a:schemeClr val="lt2"/>
              </a:solidFill>
              <a:latin typeface="Sorts Mill Goudy"/>
              <a:ea typeface="Sorts Mill Goudy"/>
              <a:cs typeface="Sorts Mill Goudy"/>
              <a:sym typeface="Sorts Mill Goudy"/>
            </a:endParaRPr>
          </a:p>
          <a:p>
            <a:pPr marL="914400" lvl="1" indent="-342900" algn="l" rtl="0">
              <a:spcBef>
                <a:spcPts val="0"/>
              </a:spcBef>
              <a:spcAft>
                <a:spcPts val="0"/>
              </a:spcAft>
              <a:buClr>
                <a:schemeClr val="lt2"/>
              </a:buClr>
              <a:buSzPts val="1800"/>
              <a:buFont typeface="Sorts Mill Goudy"/>
              <a:buAutoNum type="alphaLcPeriod"/>
            </a:pPr>
            <a:r>
              <a:rPr lang="en" sz="1800">
                <a:solidFill>
                  <a:schemeClr val="lt2"/>
                </a:solidFill>
                <a:latin typeface="Sorts Mill Goudy"/>
                <a:ea typeface="Sorts Mill Goudy"/>
                <a:cs typeface="Sorts Mill Goudy"/>
                <a:sym typeface="Sorts Mill Goudy"/>
              </a:rPr>
              <a:t>If you were a ruler with great wealth, how would you use your power?</a:t>
            </a:r>
            <a:endParaRPr sz="1800">
              <a:solidFill>
                <a:schemeClr val="lt2"/>
              </a:solidFill>
              <a:latin typeface="Sorts Mill Goudy"/>
              <a:ea typeface="Sorts Mill Goudy"/>
              <a:cs typeface="Sorts Mill Goudy"/>
              <a:sym typeface="Sorts Mill Goudy"/>
            </a:endParaRPr>
          </a:p>
          <a:p>
            <a:pPr marL="914400" lvl="1" indent="-342900" algn="l" rtl="0">
              <a:spcBef>
                <a:spcPts val="0"/>
              </a:spcBef>
              <a:spcAft>
                <a:spcPts val="0"/>
              </a:spcAft>
              <a:buClr>
                <a:schemeClr val="lt2"/>
              </a:buClr>
              <a:buSzPts val="1800"/>
              <a:buFont typeface="Sorts Mill Goudy"/>
              <a:buAutoNum type="alphaLcPeriod"/>
            </a:pPr>
            <a:r>
              <a:rPr lang="en" sz="1800">
                <a:solidFill>
                  <a:schemeClr val="lt2"/>
                </a:solidFill>
                <a:latin typeface="Sorts Mill Goudy"/>
                <a:ea typeface="Sorts Mill Goudy"/>
                <a:cs typeface="Sorts Mill Goudy"/>
                <a:sym typeface="Sorts Mill Goudy"/>
              </a:rPr>
              <a:t>What can we learn from Mansa Musa’s leadership today?</a:t>
            </a:r>
            <a:endParaRPr sz="1800">
              <a:solidFill>
                <a:schemeClr val="lt2"/>
              </a:solidFill>
              <a:latin typeface="Sorts Mill Goudy"/>
              <a:ea typeface="Sorts Mill Goudy"/>
              <a:cs typeface="Sorts Mill Goudy"/>
              <a:sym typeface="Sorts Mill Goudy"/>
            </a:endParaRPr>
          </a:p>
        </p:txBody>
      </p:sp>
      <p:pic>
        <p:nvPicPr>
          <p:cNvPr id="441" name="Google Shape;441;p64"/>
          <p:cNvPicPr preferRelativeResize="0"/>
          <p:nvPr/>
        </p:nvPicPr>
        <p:blipFill>
          <a:blip r:embed="rId3">
            <a:alphaModFix/>
          </a:blip>
          <a:stretch>
            <a:fillRect/>
          </a:stretch>
        </p:blipFill>
        <p:spPr>
          <a:xfrm>
            <a:off x="4637725" y="0"/>
            <a:ext cx="4506282" cy="51435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5"/>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4100"/>
              <a:buFont typeface="Sorts Mill Goudy"/>
              <a:buNone/>
            </a:pPr>
            <a:r>
              <a:rPr lang="en"/>
              <a:t>Lesson 4: Wu Zetian</a:t>
            </a:r>
            <a:endParaRPr sz="2690"/>
          </a:p>
        </p:txBody>
      </p:sp>
      <p:sp>
        <p:nvSpPr>
          <p:cNvPr id="447" name="Google Shape;447;p65"/>
          <p:cNvSpPr txBox="1">
            <a:spLocks noGrp="1"/>
          </p:cNvSpPr>
          <p:nvPr>
            <p:ph type="subTitle" idx="1"/>
          </p:nvPr>
        </p:nvSpPr>
        <p:spPr>
          <a:xfrm>
            <a:off x="1028025" y="4177150"/>
            <a:ext cx="7080000" cy="966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Thu Apr 3 (AB), Tue Apr 1 (CD)</a:t>
            </a:r>
            <a:endParaRPr/>
          </a:p>
          <a:p>
            <a:pPr marL="0" lvl="0" indent="0" algn="ctr" rtl="0">
              <a:lnSpc>
                <a:spcPct val="110000"/>
              </a:lnSpc>
              <a:spcBef>
                <a:spcPts val="0"/>
              </a:spcBef>
              <a:spcAft>
                <a:spcPts val="0"/>
              </a:spcAft>
              <a:buSzPts val="1200"/>
              <a:buNone/>
            </a:pPr>
            <a:r>
              <a:rPr lang="en"/>
              <a:t>Unit 4: Judging Controversy</a:t>
            </a:r>
            <a:br>
              <a:rPr lang="en"/>
            </a:br>
            <a:r>
              <a:rPr lang="en"/>
              <a:t>Grade 6: Individuals &amp; Societies</a:t>
            </a:r>
            <a:endParaRPr/>
          </a:p>
        </p:txBody>
      </p:sp>
      <p:pic>
        <p:nvPicPr>
          <p:cNvPr id="448" name="Google Shape;448;p65"/>
          <p:cNvPicPr preferRelativeResize="0"/>
          <p:nvPr/>
        </p:nvPicPr>
        <p:blipFill rotWithShape="1">
          <a:blip r:embed="rId3">
            <a:alphaModFix/>
          </a:blip>
          <a:srcRect b="40723"/>
          <a:stretch/>
        </p:blipFill>
        <p:spPr>
          <a:xfrm>
            <a:off x="0" y="648600"/>
            <a:ext cx="9144000" cy="33846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6"/>
          <p:cNvSpPr txBox="1">
            <a:spLocks noGrp="1"/>
          </p:cNvSpPr>
          <p:nvPr>
            <p:ph type="body" idx="1"/>
          </p:nvPr>
        </p:nvSpPr>
        <p:spPr>
          <a:xfrm>
            <a:off x="3039954" y="621227"/>
            <a:ext cx="60789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500">
                <a:solidFill>
                  <a:srgbClr val="FFCCFF"/>
                </a:solidFill>
              </a:rPr>
              <a:t>Learning Targets:</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describe the impact of Empress Wu Zetian </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debate whether or not violence could be justified.</a:t>
            </a:r>
            <a:endParaRPr sz="2500">
              <a:solidFill>
                <a:srgbClr val="FFCCFF"/>
              </a:solidFill>
            </a:endParaRPr>
          </a:p>
        </p:txBody>
      </p:sp>
      <p:pic>
        <p:nvPicPr>
          <p:cNvPr id="454" name="Google Shape;454;p66" descr="Download Free png Chalk Line Png (98+ images in Collection) Page 3 -  DLPNG.com"/>
          <p:cNvPicPr preferRelativeResize="0"/>
          <p:nvPr/>
        </p:nvPicPr>
        <p:blipFill rotWithShape="1">
          <a:blip r:embed="rId3">
            <a:alphaModFix/>
          </a:blip>
          <a:srcRect l="47767" t="42442" b="42732"/>
          <a:stretch/>
        </p:blipFill>
        <p:spPr>
          <a:xfrm rot="5400000">
            <a:off x="647754" y="2792329"/>
            <a:ext cx="4783840" cy="485775"/>
          </a:xfrm>
          <a:prstGeom prst="rect">
            <a:avLst/>
          </a:prstGeom>
          <a:noFill/>
          <a:ln>
            <a:noFill/>
          </a:ln>
        </p:spPr>
      </p:pic>
      <p:pic>
        <p:nvPicPr>
          <p:cNvPr id="455" name="Google Shape;455;p66"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56" name="Google Shape;456;p66"/>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457" name="Google Shape;457;p66"/>
          <p:cNvSpPr txBox="1"/>
          <p:nvPr/>
        </p:nvSpPr>
        <p:spPr>
          <a:xfrm>
            <a:off x="0" y="643300"/>
            <a:ext cx="29877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500" i="0" u="none" strike="noStrike" cap="none">
                <a:solidFill>
                  <a:srgbClr val="FFFF00"/>
                </a:solidFill>
                <a:latin typeface="Sorts Mill Goudy"/>
                <a:ea typeface="Sorts Mill Goudy"/>
                <a:cs typeface="Sorts Mill Goudy"/>
                <a:sym typeface="Sorts Mill Goudy"/>
              </a:rPr>
              <a:t>Inquiry Questions:</a:t>
            </a:r>
            <a:endParaRPr sz="2100">
              <a:solidFill>
                <a:srgbClr val="FFFF00"/>
              </a:solidFill>
              <a:latin typeface="Sorts Mill Goudy"/>
              <a:ea typeface="Sorts Mill Goudy"/>
              <a:cs typeface="Sorts Mill Goudy"/>
              <a:sym typeface="Sorts Mill Goudy"/>
            </a:endParaRPr>
          </a:p>
          <a:p>
            <a:pPr marL="342900" lvl="0" indent="-2540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Is violence ever justified?</a:t>
            </a:r>
            <a:endParaRPr sz="2100">
              <a:solidFill>
                <a:srgbClr val="FFFF00"/>
              </a:solidFill>
              <a:latin typeface="Sorts Mill Goudy"/>
              <a:ea typeface="Sorts Mill Goudy"/>
              <a:cs typeface="Sorts Mill Goudy"/>
              <a:sym typeface="Sorts Mill Goudy"/>
            </a:endParaRPr>
          </a:p>
          <a:p>
            <a:pPr marL="25400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Who was Empress Wu Zetian [Zay-Tee-En]?</a:t>
            </a:r>
            <a:endParaRPr sz="2100">
              <a:solidFill>
                <a:srgbClr val="FFFF00"/>
              </a:solidFill>
              <a:latin typeface="Sorts Mill Goudy"/>
              <a:ea typeface="Sorts Mill Goudy"/>
              <a:cs typeface="Sorts Mill Goudy"/>
              <a:sym typeface="Sorts Mill Goudy"/>
            </a:endParaRPr>
          </a:p>
          <a:p>
            <a:pPr marL="25400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Why was Empress Wu Zetian a significant person? </a:t>
            </a:r>
            <a:endParaRPr sz="2100">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67"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63" name="Google Shape;463;p67"/>
          <p:cNvSpPr txBox="1">
            <a:spLocks noGrp="1"/>
          </p:cNvSpPr>
          <p:nvPr>
            <p:ph type="body" idx="1"/>
          </p:nvPr>
        </p:nvSpPr>
        <p:spPr>
          <a:xfrm>
            <a:off x="6362075" y="859600"/>
            <a:ext cx="2781900" cy="4442100"/>
          </a:xfrm>
          <a:prstGeom prst="rect">
            <a:avLst/>
          </a:prstGeom>
        </p:spPr>
        <p:txBody>
          <a:bodyPr spcFirstLastPara="1" wrap="square" lIns="45700" tIns="45700" rIns="45700" bIns="45700" anchor="t" anchorCtr="0">
            <a:noAutofit/>
          </a:bodyPr>
          <a:lstStyle/>
          <a:p>
            <a:pPr marL="0" lvl="0" indent="0" algn="l" rtl="0">
              <a:spcBef>
                <a:spcPts val="700"/>
              </a:spcBef>
              <a:spcAft>
                <a:spcPts val="0"/>
              </a:spcAft>
              <a:buNone/>
            </a:pPr>
            <a:r>
              <a:rPr lang="en" sz="2200"/>
              <a:t>What is this showing us?</a:t>
            </a:r>
            <a:endParaRPr sz="2200"/>
          </a:p>
          <a:p>
            <a:pPr marL="0" lvl="0" indent="0" algn="l" rtl="0">
              <a:spcBef>
                <a:spcPts val="700"/>
              </a:spcBef>
              <a:spcAft>
                <a:spcPts val="0"/>
              </a:spcAft>
              <a:buNone/>
            </a:pPr>
            <a:r>
              <a:rPr lang="en" sz="2200"/>
              <a:t>Why is it presenting information this way?</a:t>
            </a:r>
            <a:endParaRPr sz="2200"/>
          </a:p>
          <a:p>
            <a:pPr marL="0" lvl="0" indent="0" algn="l" rtl="0">
              <a:spcBef>
                <a:spcPts val="700"/>
              </a:spcBef>
              <a:spcAft>
                <a:spcPts val="0"/>
              </a:spcAft>
              <a:buNone/>
            </a:pPr>
            <a:r>
              <a:rPr lang="en" sz="2200"/>
              <a:t>What is a dynasty?</a:t>
            </a:r>
            <a:endParaRPr sz="2200"/>
          </a:p>
          <a:p>
            <a:pPr marL="0" lvl="0" indent="0" algn="l" rtl="0">
              <a:spcBef>
                <a:spcPts val="700"/>
              </a:spcBef>
              <a:spcAft>
                <a:spcPts val="0"/>
              </a:spcAft>
              <a:buNone/>
            </a:pPr>
            <a:r>
              <a:rPr lang="en" sz="2200"/>
              <a:t>Out of all of the rulers of China throughout its thousands of years of history, how many female rulers do you think there were?</a:t>
            </a:r>
            <a:endParaRPr sz="2200"/>
          </a:p>
        </p:txBody>
      </p:sp>
      <p:sp>
        <p:nvSpPr>
          <p:cNvPr id="464" name="Google Shape;464;p67"/>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See, Think, Wonder</a:t>
            </a:r>
            <a:endParaRPr sz="1100"/>
          </a:p>
        </p:txBody>
      </p:sp>
      <p:pic>
        <p:nvPicPr>
          <p:cNvPr id="465" name="Google Shape;465;p67"/>
          <p:cNvPicPr preferRelativeResize="0"/>
          <p:nvPr/>
        </p:nvPicPr>
        <p:blipFill>
          <a:blip r:embed="rId4">
            <a:alphaModFix/>
          </a:blip>
          <a:stretch>
            <a:fillRect/>
          </a:stretch>
        </p:blipFill>
        <p:spPr>
          <a:xfrm>
            <a:off x="152400" y="701375"/>
            <a:ext cx="6278616" cy="44421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68"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71" name="Google Shape;471;p68"/>
          <p:cNvSpPr txBox="1">
            <a:spLocks noGrp="1"/>
          </p:cNvSpPr>
          <p:nvPr>
            <p:ph type="body" idx="1"/>
          </p:nvPr>
        </p:nvSpPr>
        <p:spPr>
          <a:xfrm>
            <a:off x="3179625" y="820100"/>
            <a:ext cx="5964600" cy="1330800"/>
          </a:xfrm>
          <a:prstGeom prst="rect">
            <a:avLst/>
          </a:prstGeom>
        </p:spPr>
        <p:txBody>
          <a:bodyPr spcFirstLastPara="1" wrap="square" lIns="45700" tIns="45700" rIns="45700" bIns="45700" anchor="t" anchorCtr="0">
            <a:noAutofit/>
          </a:bodyPr>
          <a:lstStyle/>
          <a:p>
            <a:pPr marL="0" lvl="0" indent="0" algn="l" rtl="0">
              <a:lnSpc>
                <a:spcPct val="110000"/>
              </a:lnSpc>
              <a:spcBef>
                <a:spcPts val="200"/>
              </a:spcBef>
              <a:spcAft>
                <a:spcPts val="0"/>
              </a:spcAft>
              <a:buNone/>
            </a:pPr>
            <a:r>
              <a:rPr lang="en" sz="2200"/>
              <a:t>This is Wu Zetian, the only female emperor in Chinese history. She belonged to the Tang Dynasty. Write down at least 5 facts about the Tang Dynasty according to this  </a:t>
            </a:r>
            <a:r>
              <a:rPr lang="en" sz="2200" u="sng">
                <a:solidFill>
                  <a:schemeClr val="hlink"/>
                </a:solidFill>
                <a:hlinkClick r:id="rId4"/>
              </a:rPr>
              <a:t>video</a:t>
            </a:r>
            <a:r>
              <a:rPr lang="en" sz="2200"/>
              <a:t>.</a:t>
            </a:r>
            <a:endParaRPr sz="2200"/>
          </a:p>
          <a:p>
            <a:pPr marL="0" lvl="0" indent="0" algn="l" rtl="0">
              <a:lnSpc>
                <a:spcPct val="110000"/>
              </a:lnSpc>
              <a:spcBef>
                <a:spcPts val="500"/>
              </a:spcBef>
              <a:spcAft>
                <a:spcPts val="500"/>
              </a:spcAft>
              <a:buNone/>
            </a:pPr>
            <a:r>
              <a:rPr lang="en" sz="2200"/>
              <a:t>Try to write her name in Mandarin:</a:t>
            </a:r>
            <a:endParaRPr sz="2200"/>
          </a:p>
        </p:txBody>
      </p:sp>
      <p:sp>
        <p:nvSpPr>
          <p:cNvPr id="472" name="Google Shape;472;p68"/>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Wu Zetian: Context</a:t>
            </a:r>
            <a:endParaRPr sz="1100"/>
          </a:p>
        </p:txBody>
      </p:sp>
      <p:pic>
        <p:nvPicPr>
          <p:cNvPr id="473" name="Google Shape;473;p68"/>
          <p:cNvPicPr preferRelativeResize="0"/>
          <p:nvPr/>
        </p:nvPicPr>
        <p:blipFill rotWithShape="1">
          <a:blip r:embed="rId5">
            <a:alphaModFix/>
          </a:blip>
          <a:srcRect l="8265" t="3493" r="4914" b="4560"/>
          <a:stretch/>
        </p:blipFill>
        <p:spPr>
          <a:xfrm>
            <a:off x="182250" y="859625"/>
            <a:ext cx="2769575" cy="4049850"/>
          </a:xfrm>
          <a:prstGeom prst="rect">
            <a:avLst/>
          </a:prstGeom>
          <a:noFill/>
          <a:ln>
            <a:noFill/>
          </a:ln>
        </p:spPr>
      </p:pic>
      <p:pic>
        <p:nvPicPr>
          <p:cNvPr id="474" name="Google Shape;474;p68" title="tian.gif"/>
          <p:cNvPicPr preferRelativeResize="0"/>
          <p:nvPr/>
        </p:nvPicPr>
        <p:blipFill>
          <a:blip r:embed="rId6">
            <a:alphaModFix/>
          </a:blip>
          <a:stretch>
            <a:fillRect/>
          </a:stretch>
        </p:blipFill>
        <p:spPr>
          <a:xfrm>
            <a:off x="7062116" y="3124450"/>
            <a:ext cx="1848509" cy="1785025"/>
          </a:xfrm>
          <a:prstGeom prst="rect">
            <a:avLst/>
          </a:prstGeom>
          <a:noFill/>
          <a:ln>
            <a:noFill/>
          </a:ln>
        </p:spPr>
      </p:pic>
      <p:pic>
        <p:nvPicPr>
          <p:cNvPr id="475" name="Google Shape;475;p68" title="ze.gif"/>
          <p:cNvPicPr preferRelativeResize="0"/>
          <p:nvPr/>
        </p:nvPicPr>
        <p:blipFill>
          <a:blip r:embed="rId7">
            <a:alphaModFix/>
          </a:blip>
          <a:stretch>
            <a:fillRect/>
          </a:stretch>
        </p:blipFill>
        <p:spPr>
          <a:xfrm>
            <a:off x="5084908" y="3124450"/>
            <a:ext cx="1848509" cy="1785025"/>
          </a:xfrm>
          <a:prstGeom prst="rect">
            <a:avLst/>
          </a:prstGeom>
          <a:noFill/>
          <a:ln>
            <a:noFill/>
          </a:ln>
        </p:spPr>
      </p:pic>
      <p:pic>
        <p:nvPicPr>
          <p:cNvPr id="476" name="Google Shape;476;p68" title="wu.gif"/>
          <p:cNvPicPr preferRelativeResize="0"/>
          <p:nvPr/>
        </p:nvPicPr>
        <p:blipFill>
          <a:blip r:embed="rId8">
            <a:alphaModFix/>
          </a:blip>
          <a:stretch>
            <a:fillRect/>
          </a:stretch>
        </p:blipFill>
        <p:spPr>
          <a:xfrm>
            <a:off x="3107700" y="3124450"/>
            <a:ext cx="1848509" cy="1785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6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82" name="Google Shape;482;p69"/>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Wu Zetian: Hero or Villain?</a:t>
            </a:r>
            <a:endParaRPr sz="1100"/>
          </a:p>
        </p:txBody>
      </p:sp>
      <p:sp>
        <p:nvSpPr>
          <p:cNvPr id="483" name="Google Shape;483;p69"/>
          <p:cNvSpPr txBox="1">
            <a:spLocks noGrp="1"/>
          </p:cNvSpPr>
          <p:nvPr>
            <p:ph type="body" idx="1"/>
          </p:nvPr>
        </p:nvSpPr>
        <p:spPr>
          <a:xfrm>
            <a:off x="6129050" y="789300"/>
            <a:ext cx="3014700" cy="4354200"/>
          </a:xfrm>
          <a:prstGeom prst="rect">
            <a:avLst/>
          </a:prstGeom>
        </p:spPr>
        <p:txBody>
          <a:bodyPr spcFirstLastPara="1" wrap="square" lIns="45700" tIns="45700" rIns="45700" bIns="45700" anchor="t" anchorCtr="0">
            <a:normAutofit lnSpcReduction="20000"/>
          </a:bodyPr>
          <a:lstStyle/>
          <a:p>
            <a:pPr marL="0" lvl="0" indent="0" algn="l" rtl="0">
              <a:spcBef>
                <a:spcPts val="700"/>
              </a:spcBef>
              <a:spcAft>
                <a:spcPts val="0"/>
              </a:spcAft>
              <a:buNone/>
            </a:pPr>
            <a:r>
              <a:rPr lang="en" sz="2000"/>
              <a:t>Please draw this T chart.</a:t>
            </a:r>
            <a:endParaRPr sz="2000"/>
          </a:p>
          <a:p>
            <a:pPr marL="0" lvl="0" indent="0" algn="l" rtl="0">
              <a:spcBef>
                <a:spcPts val="700"/>
              </a:spcBef>
              <a:spcAft>
                <a:spcPts val="0"/>
              </a:spcAft>
              <a:buNone/>
            </a:pPr>
            <a:r>
              <a:rPr lang="en" sz="2000"/>
              <a:t>Re-read paragraphs on the sheet and add to the T Chart.</a:t>
            </a:r>
            <a:endParaRPr sz="2000"/>
          </a:p>
          <a:p>
            <a:pPr marL="0" lvl="0" indent="0" algn="l" rtl="0">
              <a:spcBef>
                <a:spcPts val="700"/>
              </a:spcBef>
              <a:spcAft>
                <a:spcPts val="0"/>
              </a:spcAft>
              <a:buNone/>
            </a:pPr>
            <a:r>
              <a:rPr lang="en" sz="2000" u="sng">
                <a:solidFill>
                  <a:schemeClr val="hlink"/>
                </a:solidFill>
                <a:hlinkClick r:id="rId4"/>
              </a:rPr>
              <a:t>Video 1</a:t>
            </a:r>
            <a:r>
              <a:rPr lang="en" sz="2000"/>
              <a:t> (8:12-11:36, 12:32-14:19)</a:t>
            </a:r>
            <a:endParaRPr sz="2000"/>
          </a:p>
          <a:p>
            <a:pPr marL="0" lvl="0" indent="0" algn="l" rtl="0">
              <a:spcBef>
                <a:spcPts val="700"/>
              </a:spcBef>
              <a:spcAft>
                <a:spcPts val="0"/>
              </a:spcAft>
              <a:buNone/>
            </a:pPr>
            <a:r>
              <a:rPr lang="en" sz="2000" u="sng">
                <a:solidFill>
                  <a:schemeClr val="hlink"/>
                </a:solidFill>
                <a:hlinkClick r:id="rId5"/>
              </a:rPr>
              <a:t>Video 2</a:t>
            </a:r>
            <a:endParaRPr sz="2000"/>
          </a:p>
          <a:p>
            <a:pPr marL="0" lvl="0" indent="0" algn="l" rtl="0">
              <a:spcBef>
                <a:spcPts val="700"/>
              </a:spcBef>
              <a:spcAft>
                <a:spcPts val="0"/>
              </a:spcAft>
              <a:buNone/>
            </a:pPr>
            <a:r>
              <a:rPr lang="en" sz="2000" u="sng">
                <a:solidFill>
                  <a:schemeClr val="hlink"/>
                </a:solidFill>
                <a:hlinkClick r:id="rId6"/>
              </a:rPr>
              <a:t>Video 3</a:t>
            </a:r>
            <a:endParaRPr sz="2000"/>
          </a:p>
          <a:p>
            <a:pPr marL="0" lvl="0" indent="0" algn="l" rtl="0">
              <a:spcBef>
                <a:spcPts val="700"/>
              </a:spcBef>
              <a:spcAft>
                <a:spcPts val="0"/>
              </a:spcAft>
              <a:buClr>
                <a:schemeClr val="dk1"/>
              </a:buClr>
              <a:buSzPts val="1100"/>
              <a:buFont typeface="Arial"/>
              <a:buNone/>
            </a:pPr>
            <a:endParaRPr sz="2000"/>
          </a:p>
          <a:p>
            <a:pPr marL="0" lvl="0" indent="0" algn="l" rtl="0">
              <a:spcBef>
                <a:spcPts val="700"/>
              </a:spcBef>
              <a:spcAft>
                <a:spcPts val="0"/>
              </a:spcAft>
              <a:buNone/>
            </a:pPr>
            <a:r>
              <a:rPr lang="en" sz="2000"/>
              <a:t>What % do you believe Wu Zetian to be a hero and villain? Explain why in 2-3 sentences.</a:t>
            </a:r>
            <a:endParaRPr sz="2000"/>
          </a:p>
          <a:p>
            <a:pPr marL="0" lvl="0" indent="0" algn="l" rtl="0">
              <a:spcBef>
                <a:spcPts val="700"/>
              </a:spcBef>
              <a:spcAft>
                <a:spcPts val="0"/>
              </a:spcAft>
              <a:buNone/>
            </a:pPr>
            <a:r>
              <a:rPr lang="en" sz="2000"/>
              <a:t>Is violence ever justified?</a:t>
            </a:r>
            <a:endParaRPr sz="2000"/>
          </a:p>
        </p:txBody>
      </p:sp>
      <p:pic>
        <p:nvPicPr>
          <p:cNvPr id="484" name="Google Shape;484;p69"/>
          <p:cNvPicPr preferRelativeResize="0"/>
          <p:nvPr/>
        </p:nvPicPr>
        <p:blipFill rotWithShape="1">
          <a:blip r:embed="rId7">
            <a:alphaModFix/>
          </a:blip>
          <a:srcRect r="4415" b="4852"/>
          <a:stretch/>
        </p:blipFill>
        <p:spPr>
          <a:xfrm>
            <a:off x="2874950" y="849800"/>
            <a:ext cx="3109175" cy="4005975"/>
          </a:xfrm>
          <a:prstGeom prst="rect">
            <a:avLst/>
          </a:prstGeom>
          <a:noFill/>
          <a:ln>
            <a:noFill/>
          </a:ln>
        </p:spPr>
      </p:pic>
      <p:sp>
        <p:nvSpPr>
          <p:cNvPr id="485" name="Google Shape;485;p69"/>
          <p:cNvSpPr txBox="1"/>
          <p:nvPr/>
        </p:nvSpPr>
        <p:spPr>
          <a:xfrm>
            <a:off x="460550" y="36183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Hero?</a:t>
            </a:r>
            <a:endParaRPr sz="1700">
              <a:solidFill>
                <a:schemeClr val="dk1"/>
              </a:solidFill>
              <a:latin typeface="Sorts Mill Goudy"/>
              <a:ea typeface="Sorts Mill Goudy"/>
              <a:cs typeface="Sorts Mill Goudy"/>
              <a:sym typeface="Sorts Mill Goudy"/>
            </a:endParaRPr>
          </a:p>
        </p:txBody>
      </p:sp>
      <p:sp>
        <p:nvSpPr>
          <p:cNvPr id="486" name="Google Shape;486;p69"/>
          <p:cNvSpPr txBox="1"/>
          <p:nvPr/>
        </p:nvSpPr>
        <p:spPr>
          <a:xfrm>
            <a:off x="1823875" y="36183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Villain?</a:t>
            </a:r>
            <a:endParaRPr sz="1700">
              <a:solidFill>
                <a:schemeClr val="dk1"/>
              </a:solidFill>
              <a:latin typeface="Sorts Mill Goudy"/>
              <a:ea typeface="Sorts Mill Goudy"/>
              <a:cs typeface="Sorts Mill Goudy"/>
              <a:sym typeface="Sorts Mill Goudy"/>
            </a:endParaRPr>
          </a:p>
        </p:txBody>
      </p:sp>
      <p:pic>
        <p:nvPicPr>
          <p:cNvPr id="487" name="Google Shape;487;p69"/>
          <p:cNvPicPr preferRelativeResize="0"/>
          <p:nvPr/>
        </p:nvPicPr>
        <p:blipFill>
          <a:blip r:embed="rId8">
            <a:alphaModFix/>
          </a:blip>
          <a:stretch>
            <a:fillRect/>
          </a:stretch>
        </p:blipFill>
        <p:spPr>
          <a:xfrm>
            <a:off x="195398" y="849800"/>
            <a:ext cx="2468675" cy="40059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83">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8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8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7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493" name="Google Shape;493;p70"/>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Comparing Controversial Figures</a:t>
            </a:r>
            <a:endParaRPr sz="1100"/>
          </a:p>
        </p:txBody>
      </p:sp>
      <p:sp>
        <p:nvSpPr>
          <p:cNvPr id="494" name="Google Shape;494;p70"/>
          <p:cNvSpPr txBox="1">
            <a:spLocks noGrp="1"/>
          </p:cNvSpPr>
          <p:nvPr>
            <p:ph type="body" idx="1"/>
          </p:nvPr>
        </p:nvSpPr>
        <p:spPr>
          <a:xfrm>
            <a:off x="242200" y="789300"/>
            <a:ext cx="8901600" cy="714300"/>
          </a:xfrm>
          <a:prstGeom prst="rect">
            <a:avLst/>
          </a:prstGeom>
        </p:spPr>
        <p:txBody>
          <a:bodyPr spcFirstLastPara="1" wrap="square" lIns="45700" tIns="45700" rIns="45700" bIns="45700" anchor="t" anchorCtr="0">
            <a:normAutofit/>
          </a:bodyPr>
          <a:lstStyle/>
          <a:p>
            <a:pPr marL="0" lvl="0" indent="0" algn="ctr" rtl="0">
              <a:spcBef>
                <a:spcPts val="700"/>
              </a:spcBef>
              <a:spcAft>
                <a:spcPts val="0"/>
              </a:spcAft>
              <a:buNone/>
            </a:pPr>
            <a:r>
              <a:rPr lang="en" sz="2000"/>
              <a:t>Rank in order, who do you think has the most positive legacy? Why?</a:t>
            </a:r>
            <a:endParaRPr sz="2000"/>
          </a:p>
        </p:txBody>
      </p:sp>
      <p:sp>
        <p:nvSpPr>
          <p:cNvPr id="495" name="Google Shape;495;p70"/>
          <p:cNvSpPr txBox="1"/>
          <p:nvPr/>
        </p:nvSpPr>
        <p:spPr>
          <a:xfrm>
            <a:off x="460550" y="36183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Hero?</a:t>
            </a:r>
            <a:endParaRPr sz="1700">
              <a:solidFill>
                <a:schemeClr val="dk1"/>
              </a:solidFill>
              <a:latin typeface="Sorts Mill Goudy"/>
              <a:ea typeface="Sorts Mill Goudy"/>
              <a:cs typeface="Sorts Mill Goudy"/>
              <a:sym typeface="Sorts Mill Goudy"/>
            </a:endParaRPr>
          </a:p>
        </p:txBody>
      </p:sp>
      <p:sp>
        <p:nvSpPr>
          <p:cNvPr id="496" name="Google Shape;496;p70"/>
          <p:cNvSpPr txBox="1"/>
          <p:nvPr/>
        </p:nvSpPr>
        <p:spPr>
          <a:xfrm>
            <a:off x="1823875" y="3618325"/>
            <a:ext cx="1306800" cy="25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latin typeface="Sorts Mill Goudy"/>
                <a:ea typeface="Sorts Mill Goudy"/>
                <a:cs typeface="Sorts Mill Goudy"/>
                <a:sym typeface="Sorts Mill Goudy"/>
              </a:rPr>
              <a:t>Villain?</a:t>
            </a:r>
            <a:endParaRPr sz="1700">
              <a:solidFill>
                <a:schemeClr val="dk1"/>
              </a:solidFill>
              <a:latin typeface="Sorts Mill Goudy"/>
              <a:ea typeface="Sorts Mill Goudy"/>
              <a:cs typeface="Sorts Mill Goudy"/>
              <a:sym typeface="Sorts Mill Goudy"/>
            </a:endParaRPr>
          </a:p>
        </p:txBody>
      </p:sp>
      <p:pic>
        <p:nvPicPr>
          <p:cNvPr id="497" name="Google Shape;497;p70"/>
          <p:cNvPicPr preferRelativeResize="0"/>
          <p:nvPr/>
        </p:nvPicPr>
        <p:blipFill rotWithShape="1">
          <a:blip r:embed="rId4">
            <a:alphaModFix/>
          </a:blip>
          <a:srcRect l="9523" t="3788" r="21415" b="40329"/>
          <a:stretch/>
        </p:blipFill>
        <p:spPr>
          <a:xfrm>
            <a:off x="3193290" y="1287674"/>
            <a:ext cx="2884845" cy="3262621"/>
          </a:xfrm>
          <a:prstGeom prst="rect">
            <a:avLst/>
          </a:prstGeom>
          <a:noFill/>
          <a:ln>
            <a:noFill/>
          </a:ln>
        </p:spPr>
      </p:pic>
      <p:pic>
        <p:nvPicPr>
          <p:cNvPr id="498" name="Google Shape;498;p70"/>
          <p:cNvPicPr preferRelativeResize="0"/>
          <p:nvPr/>
        </p:nvPicPr>
        <p:blipFill rotWithShape="1">
          <a:blip r:embed="rId5">
            <a:alphaModFix/>
          </a:blip>
          <a:srcRect t="18320"/>
          <a:stretch/>
        </p:blipFill>
        <p:spPr>
          <a:xfrm>
            <a:off x="6376561" y="1287675"/>
            <a:ext cx="2566788" cy="3262623"/>
          </a:xfrm>
          <a:prstGeom prst="rect">
            <a:avLst/>
          </a:prstGeom>
          <a:noFill/>
          <a:ln>
            <a:noFill/>
          </a:ln>
        </p:spPr>
      </p:pic>
      <p:pic>
        <p:nvPicPr>
          <p:cNvPr id="499" name="Google Shape;499;p70"/>
          <p:cNvPicPr preferRelativeResize="0"/>
          <p:nvPr/>
        </p:nvPicPr>
        <p:blipFill rotWithShape="1">
          <a:blip r:embed="rId6">
            <a:alphaModFix/>
          </a:blip>
          <a:srcRect l="8265" t="3496" r="4914" b="36015"/>
          <a:stretch/>
        </p:blipFill>
        <p:spPr>
          <a:xfrm>
            <a:off x="203000" y="1287674"/>
            <a:ext cx="2769631" cy="3262623"/>
          </a:xfrm>
          <a:prstGeom prst="rect">
            <a:avLst/>
          </a:prstGeom>
          <a:noFill/>
          <a:ln>
            <a:noFill/>
          </a:ln>
        </p:spPr>
      </p:pic>
      <p:sp>
        <p:nvSpPr>
          <p:cNvPr id="500" name="Google Shape;500;p70"/>
          <p:cNvSpPr txBox="1">
            <a:spLocks noGrp="1"/>
          </p:cNvSpPr>
          <p:nvPr>
            <p:ph type="body" idx="1"/>
          </p:nvPr>
        </p:nvSpPr>
        <p:spPr>
          <a:xfrm>
            <a:off x="242200" y="4550300"/>
            <a:ext cx="2730300" cy="534600"/>
          </a:xfrm>
          <a:prstGeom prst="rect">
            <a:avLst/>
          </a:prstGeom>
        </p:spPr>
        <p:txBody>
          <a:bodyPr spcFirstLastPara="1" wrap="square" lIns="45700" tIns="45700" rIns="45700" bIns="45700" anchor="t" anchorCtr="0">
            <a:normAutofit/>
          </a:bodyPr>
          <a:lstStyle/>
          <a:p>
            <a:pPr marL="0" lvl="0" indent="0" algn="ctr" rtl="0">
              <a:spcBef>
                <a:spcPts val="700"/>
              </a:spcBef>
              <a:spcAft>
                <a:spcPts val="0"/>
              </a:spcAft>
              <a:buNone/>
            </a:pPr>
            <a:r>
              <a:rPr lang="en" sz="2000"/>
              <a:t>Wu Zetian</a:t>
            </a:r>
            <a:endParaRPr sz="2000"/>
          </a:p>
        </p:txBody>
      </p:sp>
      <p:sp>
        <p:nvSpPr>
          <p:cNvPr id="501" name="Google Shape;501;p70"/>
          <p:cNvSpPr txBox="1">
            <a:spLocks noGrp="1"/>
          </p:cNvSpPr>
          <p:nvPr>
            <p:ph type="body" idx="1"/>
          </p:nvPr>
        </p:nvSpPr>
        <p:spPr>
          <a:xfrm>
            <a:off x="3206850" y="4550300"/>
            <a:ext cx="2884800" cy="534600"/>
          </a:xfrm>
          <a:prstGeom prst="rect">
            <a:avLst/>
          </a:prstGeom>
        </p:spPr>
        <p:txBody>
          <a:bodyPr spcFirstLastPara="1" wrap="square" lIns="45700" tIns="45700" rIns="45700" bIns="45700" anchor="t" anchorCtr="0">
            <a:normAutofit/>
          </a:bodyPr>
          <a:lstStyle/>
          <a:p>
            <a:pPr marL="0" lvl="0" indent="0" algn="ctr" rtl="0">
              <a:spcBef>
                <a:spcPts val="700"/>
              </a:spcBef>
              <a:spcAft>
                <a:spcPts val="0"/>
              </a:spcAft>
              <a:buNone/>
            </a:pPr>
            <a:r>
              <a:rPr lang="en" sz="2000"/>
              <a:t>Mansa Musa</a:t>
            </a:r>
            <a:endParaRPr sz="2000"/>
          </a:p>
        </p:txBody>
      </p:sp>
      <p:sp>
        <p:nvSpPr>
          <p:cNvPr id="502" name="Google Shape;502;p70"/>
          <p:cNvSpPr txBox="1">
            <a:spLocks noGrp="1"/>
          </p:cNvSpPr>
          <p:nvPr>
            <p:ph type="body" idx="1"/>
          </p:nvPr>
        </p:nvSpPr>
        <p:spPr>
          <a:xfrm>
            <a:off x="6376550" y="4550300"/>
            <a:ext cx="2566800" cy="534600"/>
          </a:xfrm>
          <a:prstGeom prst="rect">
            <a:avLst/>
          </a:prstGeom>
        </p:spPr>
        <p:txBody>
          <a:bodyPr spcFirstLastPara="1" wrap="square" lIns="45700" tIns="45700" rIns="45700" bIns="45700" anchor="t" anchorCtr="0">
            <a:normAutofit/>
          </a:bodyPr>
          <a:lstStyle/>
          <a:p>
            <a:pPr marL="0" lvl="0" indent="0" algn="ctr" rtl="0">
              <a:spcBef>
                <a:spcPts val="700"/>
              </a:spcBef>
              <a:spcAft>
                <a:spcPts val="0"/>
              </a:spcAft>
              <a:buNone/>
            </a:pPr>
            <a:r>
              <a:rPr lang="en" sz="2000"/>
              <a:t>Genghis Khan</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71"/>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4100"/>
              <a:buFont typeface="Sorts Mill Goudy"/>
              <a:buNone/>
            </a:pPr>
            <a:r>
              <a:rPr lang="en" sz="3400"/>
              <a:t>Lesson 5: Sample Debate &amp; Summative Choices</a:t>
            </a:r>
            <a:endParaRPr sz="1990"/>
          </a:p>
        </p:txBody>
      </p:sp>
      <p:sp>
        <p:nvSpPr>
          <p:cNvPr id="508" name="Google Shape;508;p71"/>
          <p:cNvSpPr txBox="1">
            <a:spLocks noGrp="1"/>
          </p:cNvSpPr>
          <p:nvPr>
            <p:ph type="subTitle" idx="1"/>
          </p:nvPr>
        </p:nvSpPr>
        <p:spPr>
          <a:xfrm>
            <a:off x="1028025" y="4177150"/>
            <a:ext cx="7080000" cy="966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Fri Apr 4 (AB), Thu Apr 3 (CD)</a:t>
            </a:r>
            <a:endParaRPr/>
          </a:p>
          <a:p>
            <a:pPr marL="0" lvl="0" indent="0" algn="ctr" rtl="0">
              <a:lnSpc>
                <a:spcPct val="110000"/>
              </a:lnSpc>
              <a:spcBef>
                <a:spcPts val="0"/>
              </a:spcBef>
              <a:spcAft>
                <a:spcPts val="0"/>
              </a:spcAft>
              <a:buSzPts val="1200"/>
              <a:buNone/>
            </a:pPr>
            <a:r>
              <a:rPr lang="en"/>
              <a:t>Unit 4: Judging Controversy</a:t>
            </a:r>
            <a:br>
              <a:rPr lang="en"/>
            </a:br>
            <a:r>
              <a:rPr lang="en"/>
              <a:t>Grade 6: Individuals &amp; Societies</a:t>
            </a:r>
            <a:endParaRPr/>
          </a:p>
        </p:txBody>
      </p:sp>
      <p:pic>
        <p:nvPicPr>
          <p:cNvPr id="509" name="Google Shape;509;p71"/>
          <p:cNvPicPr preferRelativeResize="0"/>
          <p:nvPr/>
        </p:nvPicPr>
        <p:blipFill rotWithShape="1">
          <a:blip r:embed="rId3">
            <a:alphaModFix/>
          </a:blip>
          <a:srcRect t="4942" b="26215"/>
          <a:stretch/>
        </p:blipFill>
        <p:spPr>
          <a:xfrm>
            <a:off x="0" y="648600"/>
            <a:ext cx="9144003" cy="3528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aphicFrame>
        <p:nvGraphicFramePr>
          <p:cNvPr id="218" name="Google Shape;218;p36"/>
          <p:cNvGraphicFramePr/>
          <p:nvPr/>
        </p:nvGraphicFramePr>
        <p:xfrm>
          <a:off x="152400" y="152400"/>
          <a:ext cx="3000000" cy="3000000"/>
        </p:xfrm>
        <a:graphic>
          <a:graphicData uri="http://schemas.openxmlformats.org/drawingml/2006/table">
            <a:tbl>
              <a:tblPr bandRow="1">
                <a:noFill/>
                <a:tableStyleId>{C3A68220-034D-47E1-8038-D7672C1DCA2B}</a:tableStyleId>
              </a:tblPr>
              <a:tblGrid>
                <a:gridCol w="1724650">
                  <a:extLst>
                    <a:ext uri="{9D8B030D-6E8A-4147-A177-3AD203B41FA5}">
                      <a16:colId xmlns:a16="http://schemas.microsoft.com/office/drawing/2014/main" val="20000"/>
                    </a:ext>
                  </a:extLst>
                </a:gridCol>
                <a:gridCol w="5791975">
                  <a:extLst>
                    <a:ext uri="{9D8B030D-6E8A-4147-A177-3AD203B41FA5}">
                      <a16:colId xmlns:a16="http://schemas.microsoft.com/office/drawing/2014/main" val="20001"/>
                    </a:ext>
                  </a:extLst>
                </a:gridCol>
                <a:gridCol w="1293500">
                  <a:extLst>
                    <a:ext uri="{9D8B030D-6E8A-4147-A177-3AD203B41FA5}">
                      <a16:colId xmlns:a16="http://schemas.microsoft.com/office/drawing/2014/main" val="20002"/>
                    </a:ext>
                  </a:extLst>
                </a:gridCol>
              </a:tblGrid>
              <a:tr h="351325">
                <a:tc gridSpan="3">
                  <a:txBody>
                    <a:bodyPr/>
                    <a:lstStyle/>
                    <a:p>
                      <a:pPr marL="0" lvl="0" indent="0" algn="ctr" rtl="0">
                        <a:spcBef>
                          <a:spcPts val="0"/>
                        </a:spcBef>
                        <a:spcAft>
                          <a:spcPts val="0"/>
                        </a:spcAft>
                        <a:buNone/>
                      </a:pPr>
                      <a:r>
                        <a:rPr lang="en" sz="1000" b="1"/>
                        <a:t>Unit Calendar</a:t>
                      </a:r>
                      <a:endParaRPr sz="1000" b="1"/>
                    </a:p>
                  </a:txBody>
                  <a:tcPr marL="68575" marR="68575" marT="0" marB="0">
                    <a:solidFill>
                      <a:srgbClr val="D9D9D9"/>
                    </a:solidFill>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351325">
                <a:tc>
                  <a:txBody>
                    <a:bodyPr/>
                    <a:lstStyle/>
                    <a:p>
                      <a:pPr marL="0" lvl="0" indent="0" algn="ctr" rtl="0">
                        <a:spcBef>
                          <a:spcPts val="0"/>
                        </a:spcBef>
                        <a:spcAft>
                          <a:spcPts val="0"/>
                        </a:spcAft>
                        <a:buNone/>
                      </a:pPr>
                      <a:r>
                        <a:rPr lang="en" sz="1000"/>
                        <a:t>Date</a:t>
                      </a:r>
                      <a:endParaRPr sz="1000"/>
                    </a:p>
                  </a:txBody>
                  <a:tcPr marL="68575" marR="68575" marT="0" marB="0">
                    <a:solidFill>
                      <a:srgbClr val="D9D9D9"/>
                    </a:solidFill>
                  </a:tcPr>
                </a:tc>
                <a:tc>
                  <a:txBody>
                    <a:bodyPr/>
                    <a:lstStyle/>
                    <a:p>
                      <a:pPr marL="0" lvl="0" indent="0" algn="ctr" rtl="0">
                        <a:spcBef>
                          <a:spcPts val="0"/>
                        </a:spcBef>
                        <a:spcAft>
                          <a:spcPts val="0"/>
                        </a:spcAft>
                        <a:buNone/>
                      </a:pPr>
                      <a:r>
                        <a:rPr lang="en" sz="1000"/>
                        <a:t>Lesson</a:t>
                      </a:r>
                      <a:endParaRPr sz="1000"/>
                    </a:p>
                  </a:txBody>
                  <a:tcPr marL="68575" marR="68575" marT="0" marB="0">
                    <a:solidFill>
                      <a:srgbClr val="D9D9D9"/>
                    </a:solidFill>
                  </a:tcPr>
                </a:tc>
                <a:tc>
                  <a:txBody>
                    <a:bodyPr/>
                    <a:lstStyle/>
                    <a:p>
                      <a:pPr marL="0" lvl="0" indent="0" algn="ctr" rtl="0">
                        <a:spcBef>
                          <a:spcPts val="0"/>
                        </a:spcBef>
                        <a:spcAft>
                          <a:spcPts val="0"/>
                        </a:spcAft>
                        <a:buNone/>
                      </a:pPr>
                      <a:r>
                        <a:rPr lang="en" sz="1000"/>
                        <a:t>Theme</a:t>
                      </a:r>
                      <a:endParaRPr sz="1000"/>
                    </a:p>
                  </a:txBody>
                  <a:tcPr marL="68575" marR="68575" marT="0" marB="0">
                    <a:solidFill>
                      <a:srgbClr val="D9D9D9"/>
                    </a:solidFill>
                  </a:tcPr>
                </a:tc>
                <a:extLst>
                  <a:ext uri="{0D108BD9-81ED-4DB2-BD59-A6C34878D82A}">
                    <a16:rowId xmlns:a16="http://schemas.microsoft.com/office/drawing/2014/main" val="10001"/>
                  </a:ext>
                </a:extLst>
              </a:tr>
              <a:tr h="336700">
                <a:tc rowSpan="2">
                  <a:txBody>
                    <a:bodyPr/>
                    <a:lstStyle/>
                    <a:p>
                      <a:pPr marL="0" lvl="0" indent="0" algn="ctr" rtl="0">
                        <a:spcBef>
                          <a:spcPts val="0"/>
                        </a:spcBef>
                        <a:spcAft>
                          <a:spcPts val="0"/>
                        </a:spcAft>
                        <a:buNone/>
                      </a:pPr>
                      <a:r>
                        <a:rPr lang="en" sz="1600"/>
                        <a:t>AB: Thu Mar 20</a:t>
                      </a:r>
                      <a:endParaRPr sz="1600"/>
                    </a:p>
                    <a:p>
                      <a:pPr marL="0" lvl="0" indent="0" algn="ctr" rtl="0">
                        <a:spcBef>
                          <a:spcPts val="0"/>
                        </a:spcBef>
                        <a:spcAft>
                          <a:spcPts val="0"/>
                        </a:spcAft>
                        <a:buNone/>
                      </a:pPr>
                      <a:r>
                        <a:rPr lang="en" sz="1600"/>
                        <a:t>CD: Thu Mar 20</a:t>
                      </a:r>
                      <a:endParaRPr sz="1600"/>
                    </a:p>
                  </a:txBody>
                  <a:tcPr marL="68575" marR="68575" marT="0" marB="0">
                    <a:solidFill>
                      <a:srgbClr val="E2EFD9"/>
                    </a:solidFill>
                  </a:tcPr>
                </a:tc>
                <a:tc rowSpan="2">
                  <a:txBody>
                    <a:bodyPr/>
                    <a:lstStyle/>
                    <a:p>
                      <a:pPr marL="0" lvl="0" indent="0" algn="ctr" rtl="0">
                        <a:spcBef>
                          <a:spcPts val="0"/>
                        </a:spcBef>
                        <a:spcAft>
                          <a:spcPts val="0"/>
                        </a:spcAft>
                        <a:buNone/>
                      </a:pPr>
                      <a:r>
                        <a:rPr lang="en" sz="1600"/>
                        <a:t>L1: Introduction to Concepts</a:t>
                      </a:r>
                      <a:endParaRPr sz="1600"/>
                    </a:p>
                    <a:p>
                      <a:pPr marL="0" lvl="0" indent="0" algn="ctr" rtl="0">
                        <a:spcBef>
                          <a:spcPts val="0"/>
                        </a:spcBef>
                        <a:spcAft>
                          <a:spcPts val="0"/>
                        </a:spcAft>
                        <a:buNone/>
                      </a:pPr>
                      <a:endParaRPr sz="1600"/>
                    </a:p>
                  </a:txBody>
                  <a:tcPr marL="68575" marR="68575" marT="0" marB="0">
                    <a:solidFill>
                      <a:srgbClr val="E2EFD9"/>
                    </a:solidFill>
                  </a:tcPr>
                </a:tc>
                <a:tc rowSpan="8">
                  <a:txBody>
                    <a:bodyPr/>
                    <a:lstStyle/>
                    <a:p>
                      <a:pPr marL="0" lvl="0" indent="0" algn="ctr" rtl="0">
                        <a:spcBef>
                          <a:spcPts val="0"/>
                        </a:spcBef>
                        <a:spcAft>
                          <a:spcPts val="0"/>
                        </a:spcAft>
                        <a:buNone/>
                      </a:pPr>
                      <a:r>
                        <a:rPr lang="en" sz="1600"/>
                        <a:t>Case Studies</a:t>
                      </a:r>
                      <a:endParaRPr sz="1600"/>
                    </a:p>
                  </a:txBody>
                  <a:tcPr marL="68575" marR="68575" marT="0" marB="0">
                    <a:solidFill>
                      <a:srgbClr val="E2EFD9"/>
                    </a:solidFill>
                  </a:tcPr>
                </a:tc>
                <a:extLst>
                  <a:ext uri="{0D108BD9-81ED-4DB2-BD59-A6C34878D82A}">
                    <a16:rowId xmlns:a16="http://schemas.microsoft.com/office/drawing/2014/main" val="10002"/>
                  </a:ext>
                </a:extLst>
              </a:tr>
              <a:tr h="365975">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3"/>
                  </a:ext>
                </a:extLst>
              </a:tr>
              <a:tr h="292775">
                <a:tc rowSpan="2">
                  <a:txBody>
                    <a:bodyPr/>
                    <a:lstStyle/>
                    <a:p>
                      <a:pPr marL="0" lvl="0" indent="0" algn="ctr" rtl="0">
                        <a:spcBef>
                          <a:spcPts val="0"/>
                        </a:spcBef>
                        <a:spcAft>
                          <a:spcPts val="0"/>
                        </a:spcAft>
                        <a:buNone/>
                      </a:pPr>
                      <a:r>
                        <a:rPr lang="en" sz="1600"/>
                        <a:t>AB: Fri Mar 21</a:t>
                      </a:r>
                      <a:endParaRPr sz="1600"/>
                    </a:p>
                    <a:p>
                      <a:pPr marL="0" lvl="0" indent="0" algn="ctr" rtl="0">
                        <a:spcBef>
                          <a:spcPts val="0"/>
                        </a:spcBef>
                        <a:spcAft>
                          <a:spcPts val="0"/>
                        </a:spcAft>
                        <a:buNone/>
                      </a:pPr>
                      <a:r>
                        <a:rPr lang="en" sz="1600"/>
                        <a:t>CD: Mon Mar 24</a:t>
                      </a:r>
                      <a:endParaRPr sz="1600"/>
                    </a:p>
                  </a:txBody>
                  <a:tcPr marL="68575" marR="68575" marT="0" marB="0">
                    <a:solidFill>
                      <a:srgbClr val="E2EFD9"/>
                    </a:solidFill>
                  </a:tcPr>
                </a:tc>
                <a:tc rowSpan="2">
                  <a:txBody>
                    <a:bodyPr/>
                    <a:lstStyle/>
                    <a:p>
                      <a:pPr marL="0" lvl="0" indent="0" algn="ctr" rtl="0">
                        <a:spcBef>
                          <a:spcPts val="0"/>
                        </a:spcBef>
                        <a:spcAft>
                          <a:spcPts val="0"/>
                        </a:spcAft>
                        <a:buNone/>
                      </a:pPr>
                      <a:r>
                        <a:rPr lang="en" sz="1600"/>
                        <a:t>L2: Case Study: Genghis Khan</a:t>
                      </a:r>
                      <a:endParaRPr sz="1600"/>
                    </a:p>
                  </a:txBody>
                  <a:tcPr marL="68575" marR="68575" marT="0" marB="0">
                    <a:solidFill>
                      <a:srgbClr val="E2EFD9"/>
                    </a:solidFill>
                  </a:tcPr>
                </a:tc>
                <a:tc vMerge="1">
                  <a:txBody>
                    <a:bodyPr/>
                    <a:lstStyle/>
                    <a:p>
                      <a:endParaRPr lang="zh-CN"/>
                    </a:p>
                  </a:txBody>
                  <a:tcPr/>
                </a:tc>
                <a:extLst>
                  <a:ext uri="{0D108BD9-81ED-4DB2-BD59-A6C34878D82A}">
                    <a16:rowId xmlns:a16="http://schemas.microsoft.com/office/drawing/2014/main" val="10004"/>
                  </a:ext>
                </a:extLst>
              </a:tr>
              <a:tr h="40990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5"/>
                  </a:ext>
                </a:extLst>
              </a:tr>
              <a:tr h="336700">
                <a:tc rowSpan="2">
                  <a:txBody>
                    <a:bodyPr/>
                    <a:lstStyle/>
                    <a:p>
                      <a:pPr marL="0" lvl="0" indent="0" algn="ctr" rtl="0">
                        <a:spcBef>
                          <a:spcPts val="0"/>
                        </a:spcBef>
                        <a:spcAft>
                          <a:spcPts val="0"/>
                        </a:spcAft>
                        <a:buNone/>
                      </a:pPr>
                      <a:r>
                        <a:rPr lang="en" sz="1600"/>
                        <a:t>AB: Tue Mar 25*</a:t>
                      </a:r>
                      <a:endParaRPr sz="1600"/>
                    </a:p>
                    <a:p>
                      <a:pPr marL="0" lvl="0" indent="0" algn="ctr" rtl="0">
                        <a:spcBef>
                          <a:spcPts val="0"/>
                        </a:spcBef>
                        <a:spcAft>
                          <a:spcPts val="0"/>
                        </a:spcAft>
                        <a:buNone/>
                      </a:pPr>
                      <a:r>
                        <a:rPr lang="en" sz="1600"/>
                        <a:t>AB: Thu Mar 27*</a:t>
                      </a:r>
                      <a:endParaRPr sz="1600"/>
                    </a:p>
                    <a:p>
                      <a:pPr marL="0" lvl="0" indent="0" algn="ctr" rtl="0">
                        <a:spcBef>
                          <a:spcPts val="0"/>
                        </a:spcBef>
                        <a:spcAft>
                          <a:spcPts val="0"/>
                        </a:spcAft>
                        <a:buNone/>
                      </a:pPr>
                      <a:r>
                        <a:rPr lang="en" sz="1600"/>
                        <a:t>AB: Fri Mar 28*</a:t>
                      </a:r>
                      <a:endParaRPr sz="1600"/>
                    </a:p>
                    <a:p>
                      <a:pPr marL="0" lvl="0" indent="0" algn="ctr" rtl="0">
                        <a:spcBef>
                          <a:spcPts val="0"/>
                        </a:spcBef>
                        <a:spcAft>
                          <a:spcPts val="0"/>
                        </a:spcAft>
                        <a:buNone/>
                      </a:pPr>
                      <a:r>
                        <a:rPr lang="en" sz="1600" b="1"/>
                        <a:t>AB: Tue Apr 1</a:t>
                      </a:r>
                      <a:endParaRPr sz="1600" b="1"/>
                    </a:p>
                    <a:p>
                      <a:pPr marL="0" lvl="0" indent="0" algn="ctr" rtl="0">
                        <a:spcBef>
                          <a:spcPts val="0"/>
                        </a:spcBef>
                        <a:spcAft>
                          <a:spcPts val="0"/>
                        </a:spcAft>
                        <a:buNone/>
                      </a:pPr>
                      <a:r>
                        <a:rPr lang="en" sz="1600"/>
                        <a:t>CD: Tue Mar 25**</a:t>
                      </a:r>
                      <a:endParaRPr sz="1600"/>
                    </a:p>
                    <a:p>
                      <a:pPr marL="0" lvl="0" indent="0" algn="ctr" rtl="0">
                        <a:spcBef>
                          <a:spcPts val="0"/>
                        </a:spcBef>
                        <a:spcAft>
                          <a:spcPts val="0"/>
                        </a:spcAft>
                        <a:buNone/>
                      </a:pPr>
                      <a:r>
                        <a:rPr lang="en" sz="1600" b="1"/>
                        <a:t>CD: Thu Mar 27</a:t>
                      </a:r>
                      <a:endParaRPr sz="1600" b="1"/>
                    </a:p>
                  </a:txBody>
                  <a:tcPr marL="68575" marR="68575" marT="0" marB="0">
                    <a:solidFill>
                      <a:srgbClr val="E2EFD9"/>
                    </a:solidFill>
                  </a:tcPr>
                </a:tc>
                <a:tc rowSpan="2">
                  <a:txBody>
                    <a:bodyPr/>
                    <a:lstStyle/>
                    <a:p>
                      <a:pPr marL="0" lvl="0" indent="0" algn="ctr" rtl="0">
                        <a:spcBef>
                          <a:spcPts val="0"/>
                        </a:spcBef>
                        <a:spcAft>
                          <a:spcPts val="0"/>
                        </a:spcAft>
                        <a:buNone/>
                      </a:pPr>
                      <a:r>
                        <a:rPr lang="en" sz="1600"/>
                        <a:t>L3: Case Study: Mansa Musa</a:t>
                      </a:r>
                      <a:endParaRPr sz="1600"/>
                    </a:p>
                    <a:p>
                      <a:pPr marL="0" lvl="0" indent="0" algn="ctr" rtl="0">
                        <a:spcBef>
                          <a:spcPts val="0"/>
                        </a:spcBef>
                        <a:spcAft>
                          <a:spcPts val="0"/>
                        </a:spcAft>
                        <a:buNone/>
                      </a:pPr>
                      <a:r>
                        <a:rPr lang="en" sz="1600"/>
                        <a:t>*AB Grow Time</a:t>
                      </a:r>
                      <a:endParaRPr sz="1600"/>
                    </a:p>
                    <a:p>
                      <a:pPr marL="0" lvl="0" indent="0" algn="ctr" rtl="0">
                        <a:spcBef>
                          <a:spcPts val="0"/>
                        </a:spcBef>
                        <a:spcAft>
                          <a:spcPts val="0"/>
                        </a:spcAft>
                        <a:buNone/>
                      </a:pPr>
                      <a:r>
                        <a:rPr lang="en" sz="1600"/>
                        <a:t>**GLL Meeting: Study Hall</a:t>
                      </a:r>
                      <a:endParaRPr sz="1600"/>
                    </a:p>
                  </a:txBody>
                  <a:tcPr marL="68575" marR="68575" marT="0" marB="0">
                    <a:solidFill>
                      <a:srgbClr val="E2EFD9"/>
                    </a:solidFill>
                  </a:tcPr>
                </a:tc>
                <a:tc vMerge="1">
                  <a:txBody>
                    <a:bodyPr/>
                    <a:lstStyle/>
                    <a:p>
                      <a:endParaRPr lang="zh-CN"/>
                    </a:p>
                  </a:txBody>
                  <a:tcPr/>
                </a:tc>
                <a:extLst>
                  <a:ext uri="{0D108BD9-81ED-4DB2-BD59-A6C34878D82A}">
                    <a16:rowId xmlns:a16="http://schemas.microsoft.com/office/drawing/2014/main" val="10006"/>
                  </a:ext>
                </a:extLst>
              </a:tr>
              <a:tr h="1771325">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7"/>
                  </a:ext>
                </a:extLst>
              </a:tr>
              <a:tr h="336700">
                <a:tc rowSpan="2">
                  <a:txBody>
                    <a:bodyPr/>
                    <a:lstStyle/>
                    <a:p>
                      <a:pPr marL="0" lvl="0" indent="0" algn="ctr" rtl="0">
                        <a:spcBef>
                          <a:spcPts val="0"/>
                        </a:spcBef>
                        <a:spcAft>
                          <a:spcPts val="0"/>
                        </a:spcAft>
                        <a:buNone/>
                      </a:pPr>
                      <a:r>
                        <a:rPr lang="en" sz="1600"/>
                        <a:t>AB: Thu Apr 3</a:t>
                      </a:r>
                      <a:endParaRPr sz="1600"/>
                    </a:p>
                    <a:p>
                      <a:pPr marL="0" lvl="0" indent="0" algn="ctr" rtl="0">
                        <a:spcBef>
                          <a:spcPts val="0"/>
                        </a:spcBef>
                        <a:spcAft>
                          <a:spcPts val="0"/>
                        </a:spcAft>
                        <a:buNone/>
                      </a:pPr>
                      <a:r>
                        <a:rPr lang="en" sz="1600"/>
                        <a:t>CD: Tue Apr 1</a:t>
                      </a:r>
                      <a:endParaRPr sz="1600"/>
                    </a:p>
                  </a:txBody>
                  <a:tcPr marL="68575" marR="68575" marT="0" marB="0">
                    <a:solidFill>
                      <a:srgbClr val="E2EFD9"/>
                    </a:solidFill>
                  </a:tcPr>
                </a:tc>
                <a:tc rowSpan="2">
                  <a:txBody>
                    <a:bodyPr/>
                    <a:lstStyle/>
                    <a:p>
                      <a:pPr marL="0" lvl="0" indent="0" algn="ctr" rtl="0">
                        <a:spcBef>
                          <a:spcPts val="0"/>
                        </a:spcBef>
                        <a:spcAft>
                          <a:spcPts val="0"/>
                        </a:spcAft>
                        <a:buNone/>
                      </a:pPr>
                      <a:r>
                        <a:rPr lang="en" sz="1600"/>
                        <a:t>L4: Case Study: Wu Zetian </a:t>
                      </a:r>
                      <a:endParaRPr sz="1600"/>
                    </a:p>
                    <a:p>
                      <a:pPr marL="0" lvl="0" indent="0" algn="ctr" rtl="0">
                        <a:spcBef>
                          <a:spcPts val="0"/>
                        </a:spcBef>
                        <a:spcAft>
                          <a:spcPts val="0"/>
                        </a:spcAft>
                        <a:buNone/>
                      </a:pPr>
                      <a:endParaRPr sz="1500" b="1"/>
                    </a:p>
                  </a:txBody>
                  <a:tcPr marL="68575" marR="68575" marT="0" marB="0">
                    <a:solidFill>
                      <a:srgbClr val="E2EFD9"/>
                    </a:solidFill>
                  </a:tcPr>
                </a:tc>
                <a:tc vMerge="1">
                  <a:txBody>
                    <a:bodyPr/>
                    <a:lstStyle/>
                    <a:p>
                      <a:endParaRPr lang="zh-CN"/>
                    </a:p>
                  </a:txBody>
                  <a:tcPr/>
                </a:tc>
                <a:extLst>
                  <a:ext uri="{0D108BD9-81ED-4DB2-BD59-A6C34878D82A}">
                    <a16:rowId xmlns:a16="http://schemas.microsoft.com/office/drawing/2014/main" val="10008"/>
                  </a:ext>
                </a:extLst>
              </a:tr>
              <a:tr h="365975">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9"/>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2"/>
          <p:cNvSpPr txBox="1">
            <a:spLocks noGrp="1"/>
          </p:cNvSpPr>
          <p:nvPr>
            <p:ph type="body" idx="1"/>
          </p:nvPr>
        </p:nvSpPr>
        <p:spPr>
          <a:xfrm>
            <a:off x="3039954" y="621227"/>
            <a:ext cx="60789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500">
                <a:solidFill>
                  <a:srgbClr val="FFCCFF"/>
                </a:solidFill>
              </a:rPr>
              <a:t>Learning Targets:</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watch a </a:t>
            </a:r>
            <a:r>
              <a:rPr lang="en" sz="2500" u="sng">
                <a:solidFill>
                  <a:schemeClr val="hlink"/>
                </a:solidFill>
                <a:hlinkClick r:id="rId3"/>
              </a:rPr>
              <a:t>sample debate</a:t>
            </a:r>
            <a:r>
              <a:rPr lang="en" sz="2500">
                <a:solidFill>
                  <a:srgbClr val="FFCCFF"/>
                </a:solidFill>
              </a:rPr>
              <a:t> between Mr. Larson and Ms. Smith and have an audience participation form.</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I can decide which person I want to debate about for my summative.</a:t>
            </a:r>
            <a:endParaRPr sz="2500">
              <a:solidFill>
                <a:srgbClr val="FFCCFF"/>
              </a:solidFill>
            </a:endParaRPr>
          </a:p>
        </p:txBody>
      </p:sp>
      <p:pic>
        <p:nvPicPr>
          <p:cNvPr id="515" name="Google Shape;515;p72" descr="Download Free png Chalk Line Png (98+ images in Collection) Page 3 -  DLPNG.com"/>
          <p:cNvPicPr preferRelativeResize="0"/>
          <p:nvPr/>
        </p:nvPicPr>
        <p:blipFill rotWithShape="1">
          <a:blip r:embed="rId4">
            <a:alphaModFix/>
          </a:blip>
          <a:srcRect l="47767" t="42442" b="42732"/>
          <a:stretch/>
        </p:blipFill>
        <p:spPr>
          <a:xfrm rot="5400000">
            <a:off x="647754" y="2792329"/>
            <a:ext cx="4783840" cy="485775"/>
          </a:xfrm>
          <a:prstGeom prst="rect">
            <a:avLst/>
          </a:prstGeom>
          <a:noFill/>
          <a:ln>
            <a:noFill/>
          </a:ln>
        </p:spPr>
      </p:pic>
      <p:pic>
        <p:nvPicPr>
          <p:cNvPr id="516" name="Google Shape;516;p72" descr="Download Free png Chalk Line Png (98+ images in Collection) Page 3 -  DLPNG.com"/>
          <p:cNvPicPr preferRelativeResize="0"/>
          <p:nvPr/>
        </p:nvPicPr>
        <p:blipFill rotWithShape="1">
          <a:blip r:embed="rId4">
            <a:alphaModFix/>
          </a:blip>
          <a:srcRect t="49181" b="48373"/>
          <a:stretch/>
        </p:blipFill>
        <p:spPr>
          <a:xfrm>
            <a:off x="-135749" y="621227"/>
            <a:ext cx="9415497" cy="80122"/>
          </a:xfrm>
          <a:prstGeom prst="rect">
            <a:avLst/>
          </a:prstGeom>
          <a:noFill/>
          <a:ln>
            <a:noFill/>
          </a:ln>
        </p:spPr>
      </p:pic>
      <p:sp>
        <p:nvSpPr>
          <p:cNvPr id="517" name="Google Shape;517;p72"/>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518" name="Google Shape;518;p72"/>
          <p:cNvSpPr txBox="1"/>
          <p:nvPr/>
        </p:nvSpPr>
        <p:spPr>
          <a:xfrm>
            <a:off x="0" y="643300"/>
            <a:ext cx="29877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500" i="0" u="none" strike="noStrike" cap="none">
                <a:solidFill>
                  <a:srgbClr val="FFFF00"/>
                </a:solidFill>
                <a:latin typeface="Sorts Mill Goudy"/>
                <a:ea typeface="Sorts Mill Goudy"/>
                <a:cs typeface="Sorts Mill Goudy"/>
                <a:sym typeface="Sorts Mill Goudy"/>
              </a:rPr>
              <a:t>Inquiry Questions:</a:t>
            </a:r>
            <a:endParaRPr sz="2100">
              <a:solidFill>
                <a:srgbClr val="FFFF00"/>
              </a:solidFill>
              <a:latin typeface="Sorts Mill Goudy"/>
              <a:ea typeface="Sorts Mill Goudy"/>
              <a:cs typeface="Sorts Mill Goudy"/>
              <a:sym typeface="Sorts Mill Goudy"/>
            </a:endParaRPr>
          </a:p>
          <a:p>
            <a:pPr marL="342900" lvl="0" indent="-2540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What does a debate look like?</a:t>
            </a:r>
            <a:endParaRPr sz="2100">
              <a:solidFill>
                <a:srgbClr val="FFFF00"/>
              </a:solidFill>
              <a:latin typeface="Sorts Mill Goudy"/>
              <a:ea typeface="Sorts Mill Goudy"/>
              <a:cs typeface="Sorts Mill Goudy"/>
              <a:sym typeface="Sorts Mill Goudy"/>
            </a:endParaRPr>
          </a:p>
          <a:p>
            <a:pPr marL="254000" lvl="0" indent="-203200" algn="l" rtl="0">
              <a:lnSpc>
                <a:spcPct val="110000"/>
              </a:lnSpc>
              <a:spcBef>
                <a:spcPts val="900"/>
              </a:spcBef>
              <a:spcAft>
                <a:spcPts val="0"/>
              </a:spcAft>
              <a:buClr>
                <a:schemeClr val="lt2"/>
              </a:buClr>
              <a:buSzPts val="1400"/>
              <a:buFont typeface="Noto Sans Symbols"/>
              <a:buChar char="◈"/>
            </a:pPr>
            <a:r>
              <a:rPr lang="en" sz="2100">
                <a:solidFill>
                  <a:srgbClr val="FFFF00"/>
                </a:solidFill>
                <a:latin typeface="Sorts Mill Goudy"/>
                <a:ea typeface="Sorts Mill Goudy"/>
                <a:cs typeface="Sorts Mill Goudy"/>
                <a:sym typeface="Sorts Mill Goudy"/>
              </a:rPr>
              <a:t>What options do we have for our summative?</a:t>
            </a:r>
            <a:endParaRPr sz="2100">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73"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524" name="Google Shape;524;p73"/>
          <p:cNvSpPr txBox="1">
            <a:spLocks noGrp="1"/>
          </p:cNvSpPr>
          <p:nvPr>
            <p:ph type="body" idx="1"/>
          </p:nvPr>
        </p:nvSpPr>
        <p:spPr>
          <a:xfrm>
            <a:off x="2375" y="859600"/>
            <a:ext cx="9141600" cy="4442100"/>
          </a:xfrm>
          <a:prstGeom prst="rect">
            <a:avLst/>
          </a:prstGeom>
        </p:spPr>
        <p:txBody>
          <a:bodyPr spcFirstLastPara="1" wrap="square" lIns="45700" tIns="45700" rIns="45700" bIns="45700" anchor="t" anchorCtr="0">
            <a:noAutofit/>
          </a:bodyPr>
          <a:lstStyle/>
          <a:p>
            <a:pPr marL="0" lvl="0" indent="0" algn="l" rtl="0">
              <a:spcBef>
                <a:spcPts val="700"/>
              </a:spcBef>
              <a:spcAft>
                <a:spcPts val="0"/>
              </a:spcAft>
              <a:buNone/>
            </a:pPr>
            <a:r>
              <a:rPr lang="en" sz="2200"/>
              <a:t>1. Mr. Larson and Ms. Smith will do a </a:t>
            </a:r>
            <a:r>
              <a:rPr lang="en" sz="2200" u="sng">
                <a:solidFill>
                  <a:schemeClr val="hlink"/>
                </a:solidFill>
                <a:hlinkClick r:id="rId4"/>
              </a:rPr>
              <a:t>sample debate</a:t>
            </a:r>
            <a:r>
              <a:rPr lang="en" sz="2200"/>
              <a:t>.</a:t>
            </a:r>
            <a:endParaRPr sz="2200"/>
          </a:p>
          <a:p>
            <a:pPr marL="0" lvl="0" indent="0" algn="l" rtl="0">
              <a:spcBef>
                <a:spcPts val="700"/>
              </a:spcBef>
              <a:spcAft>
                <a:spcPts val="0"/>
              </a:spcAft>
              <a:buNone/>
            </a:pPr>
            <a:r>
              <a:rPr lang="en" sz="2200"/>
              <a:t>2. Here are 3 options each with some videos.</a:t>
            </a:r>
            <a:endParaRPr sz="2200"/>
          </a:p>
          <a:p>
            <a:pPr marL="0" lvl="0" indent="457200" algn="l" rtl="0">
              <a:spcBef>
                <a:spcPts val="700"/>
              </a:spcBef>
              <a:spcAft>
                <a:spcPts val="0"/>
              </a:spcAft>
              <a:buNone/>
            </a:pPr>
            <a:r>
              <a:rPr lang="en" sz="2200"/>
              <a:t>a. Mahatma Gandhi. </a:t>
            </a:r>
            <a:r>
              <a:rPr lang="en" sz="2200" u="sng">
                <a:solidFill>
                  <a:schemeClr val="hlink"/>
                </a:solidFill>
                <a:hlinkClick r:id="rId5"/>
              </a:rPr>
              <a:t>Video 1</a:t>
            </a:r>
            <a:r>
              <a:rPr lang="en" sz="2200"/>
              <a:t>. </a:t>
            </a:r>
            <a:r>
              <a:rPr lang="en" sz="2200" u="sng">
                <a:solidFill>
                  <a:schemeClr val="hlink"/>
                </a:solidFill>
                <a:hlinkClick r:id="rId6"/>
              </a:rPr>
              <a:t>Video 2</a:t>
            </a:r>
            <a:r>
              <a:rPr lang="en" sz="2200"/>
              <a:t>.</a:t>
            </a:r>
            <a:endParaRPr sz="2200"/>
          </a:p>
          <a:p>
            <a:pPr marL="0" lvl="0" indent="457200" algn="l" rtl="0">
              <a:spcBef>
                <a:spcPts val="700"/>
              </a:spcBef>
              <a:spcAft>
                <a:spcPts val="0"/>
              </a:spcAft>
              <a:buNone/>
            </a:pPr>
            <a:r>
              <a:rPr lang="en" sz="2200"/>
              <a:t>b. Winnie Mandela. </a:t>
            </a:r>
            <a:r>
              <a:rPr lang="en" sz="2200" u="sng">
                <a:solidFill>
                  <a:schemeClr val="hlink"/>
                </a:solidFill>
                <a:hlinkClick r:id="rId7"/>
              </a:rPr>
              <a:t>Video 1</a:t>
            </a:r>
            <a:r>
              <a:rPr lang="en" sz="2200"/>
              <a:t>. </a:t>
            </a:r>
            <a:r>
              <a:rPr lang="en" sz="2200" u="sng">
                <a:solidFill>
                  <a:schemeClr val="hlink"/>
                </a:solidFill>
                <a:hlinkClick r:id="rId8"/>
              </a:rPr>
              <a:t>Video 2</a:t>
            </a:r>
            <a:r>
              <a:rPr lang="en" sz="2200"/>
              <a:t>.</a:t>
            </a:r>
            <a:endParaRPr sz="2200"/>
          </a:p>
          <a:p>
            <a:pPr marL="0" lvl="0" indent="457200" algn="l" rtl="0">
              <a:spcBef>
                <a:spcPts val="700"/>
              </a:spcBef>
              <a:spcAft>
                <a:spcPts val="0"/>
              </a:spcAft>
              <a:buNone/>
            </a:pPr>
            <a:r>
              <a:rPr lang="en" sz="2200"/>
              <a:t>c. Queen Elizabeth. </a:t>
            </a:r>
            <a:r>
              <a:rPr lang="en" sz="2200" u="sng">
                <a:solidFill>
                  <a:schemeClr val="hlink"/>
                </a:solidFill>
                <a:hlinkClick r:id="rId9"/>
              </a:rPr>
              <a:t>Video.</a:t>
            </a:r>
            <a:endParaRPr sz="2200"/>
          </a:p>
          <a:p>
            <a:pPr marL="0" lvl="0" indent="0" algn="l" rtl="0">
              <a:spcBef>
                <a:spcPts val="700"/>
              </a:spcBef>
              <a:spcAft>
                <a:spcPts val="0"/>
              </a:spcAft>
              <a:buNone/>
            </a:pPr>
            <a:r>
              <a:rPr lang="en" sz="2200"/>
              <a:t>3. Fill out this </a:t>
            </a:r>
            <a:r>
              <a:rPr lang="en" sz="2200" u="sng">
                <a:solidFill>
                  <a:schemeClr val="hlink"/>
                </a:solidFill>
                <a:hlinkClick r:id="rId10"/>
              </a:rPr>
              <a:t>form</a:t>
            </a:r>
            <a:r>
              <a:rPr lang="en" sz="2200"/>
              <a:t> for which topic you want to debate and write an essay about. In your essay, you may choose a person who is not on this list, but please inform your teachers first. In your essay, you will explain your own personal opinion, however in the debate, you will have to argue one side which may be against your personal beliefs. We will go over the rubric next class.</a:t>
            </a:r>
            <a:endParaRPr sz="2200"/>
          </a:p>
          <a:p>
            <a:pPr marL="0" lvl="0" indent="0" algn="l" rtl="0">
              <a:spcBef>
                <a:spcPts val="700"/>
              </a:spcBef>
              <a:spcAft>
                <a:spcPts val="0"/>
              </a:spcAft>
              <a:buNone/>
            </a:pPr>
            <a:r>
              <a:rPr lang="en" sz="2200"/>
              <a:t> </a:t>
            </a:r>
            <a:endParaRPr sz="2200"/>
          </a:p>
        </p:txBody>
      </p:sp>
      <p:sp>
        <p:nvSpPr>
          <p:cNvPr id="525" name="Google Shape;525;p73"/>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Summative Options</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4"/>
          <p:cNvSpPr txBox="1">
            <a:spLocks noGrp="1"/>
          </p:cNvSpPr>
          <p:nvPr>
            <p:ph type="ctrTitle"/>
          </p:nvPr>
        </p:nvSpPr>
        <p:spPr>
          <a:xfrm>
            <a:off x="0" y="1"/>
            <a:ext cx="9144000" cy="648600"/>
          </a:xfrm>
          <a:prstGeom prst="rect">
            <a:avLst/>
          </a:prstGeom>
          <a:noFill/>
          <a:ln>
            <a:noFill/>
          </a:ln>
          <a:effectLst>
            <a:outerShdw blurRad="25400">
              <a:srgbClr val="000000">
                <a:alpha val="45880"/>
              </a:srgbClr>
            </a:outerShdw>
          </a:effectLst>
        </p:spPr>
        <p:txBody>
          <a:bodyPr spcFirstLastPara="1" wrap="square" lIns="68575" tIns="34275" rIns="68575" bIns="34275" anchor="b" anchorCtr="0">
            <a:noAutofit/>
          </a:bodyPr>
          <a:lstStyle/>
          <a:p>
            <a:pPr marL="0" lvl="0" indent="0" algn="ctr" rtl="0">
              <a:spcBef>
                <a:spcPts val="0"/>
              </a:spcBef>
              <a:spcAft>
                <a:spcPts val="0"/>
              </a:spcAft>
              <a:buClr>
                <a:schemeClr val="lt2"/>
              </a:buClr>
              <a:buSzPts val="4100"/>
              <a:buFont typeface="Sorts Mill Goudy"/>
              <a:buNone/>
            </a:pPr>
            <a:r>
              <a:rPr lang="en" sz="3400"/>
              <a:t>Lesson 6: Writing the First Body Paragraph</a:t>
            </a:r>
            <a:endParaRPr sz="1990"/>
          </a:p>
        </p:txBody>
      </p:sp>
      <p:sp>
        <p:nvSpPr>
          <p:cNvPr id="531" name="Google Shape;531;p74"/>
          <p:cNvSpPr txBox="1">
            <a:spLocks noGrp="1"/>
          </p:cNvSpPr>
          <p:nvPr>
            <p:ph type="subTitle" idx="1"/>
          </p:nvPr>
        </p:nvSpPr>
        <p:spPr>
          <a:xfrm>
            <a:off x="1028025" y="4177150"/>
            <a:ext cx="7080000" cy="9666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rmAutofit/>
          </a:bodyPr>
          <a:lstStyle/>
          <a:p>
            <a:pPr marL="0" lvl="0" indent="0" algn="ctr" rtl="0">
              <a:lnSpc>
                <a:spcPct val="110000"/>
              </a:lnSpc>
              <a:spcBef>
                <a:spcPts val="0"/>
              </a:spcBef>
              <a:spcAft>
                <a:spcPts val="0"/>
              </a:spcAft>
              <a:buSzPts val="1200"/>
              <a:buNone/>
            </a:pPr>
            <a:r>
              <a:rPr lang="en"/>
              <a:t>Date: Tue Apr 8 (AB), Mon Apr 7 (CD)</a:t>
            </a:r>
            <a:endParaRPr/>
          </a:p>
          <a:p>
            <a:pPr marL="0" lvl="0" indent="0" algn="ctr" rtl="0">
              <a:lnSpc>
                <a:spcPct val="110000"/>
              </a:lnSpc>
              <a:spcBef>
                <a:spcPts val="0"/>
              </a:spcBef>
              <a:spcAft>
                <a:spcPts val="0"/>
              </a:spcAft>
              <a:buSzPts val="1200"/>
              <a:buNone/>
            </a:pPr>
            <a:r>
              <a:rPr lang="en"/>
              <a:t>Unit 4: Judging Controversy</a:t>
            </a:r>
            <a:br>
              <a:rPr lang="en"/>
            </a:br>
            <a:r>
              <a:rPr lang="en"/>
              <a:t>Grade 6: Individuals &amp; Societies</a:t>
            </a:r>
            <a:endParaRPr/>
          </a:p>
        </p:txBody>
      </p:sp>
      <p:pic>
        <p:nvPicPr>
          <p:cNvPr id="532" name="Google Shape;532;p74"/>
          <p:cNvPicPr preferRelativeResize="0"/>
          <p:nvPr/>
        </p:nvPicPr>
        <p:blipFill rotWithShape="1">
          <a:blip r:embed="rId3">
            <a:alphaModFix/>
          </a:blip>
          <a:srcRect t="4942" b="26215"/>
          <a:stretch/>
        </p:blipFill>
        <p:spPr>
          <a:xfrm>
            <a:off x="0" y="648600"/>
            <a:ext cx="9144003" cy="35285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5"/>
          <p:cNvSpPr txBox="1">
            <a:spLocks noGrp="1"/>
          </p:cNvSpPr>
          <p:nvPr>
            <p:ph type="body" idx="1"/>
          </p:nvPr>
        </p:nvSpPr>
        <p:spPr>
          <a:xfrm>
            <a:off x="3039954" y="697427"/>
            <a:ext cx="6078900" cy="44427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lvl="0" indent="0" algn="l" rtl="0">
              <a:lnSpc>
                <a:spcPct val="110000"/>
              </a:lnSpc>
              <a:spcBef>
                <a:spcPts val="0"/>
              </a:spcBef>
              <a:spcAft>
                <a:spcPts val="0"/>
              </a:spcAft>
              <a:buSzPts val="1700"/>
              <a:buNone/>
            </a:pPr>
            <a:r>
              <a:rPr lang="en" sz="2500">
                <a:solidFill>
                  <a:srgbClr val="FFCCFF"/>
                </a:solidFill>
              </a:rPr>
              <a:t>Learning Targets:</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After you spend the first 5 minutes of class filling out the survey, Ms. Smith will explain the </a:t>
            </a:r>
            <a:r>
              <a:rPr lang="en" sz="2500" u="sng">
                <a:solidFill>
                  <a:schemeClr val="hlink"/>
                </a:solidFill>
                <a:hlinkClick r:id="rId3"/>
              </a:rPr>
              <a:t>Summative Task Sheet Rubric</a:t>
            </a:r>
            <a:r>
              <a:rPr lang="en" sz="2500">
                <a:solidFill>
                  <a:srgbClr val="FFCCFF"/>
                </a:solidFill>
              </a:rPr>
              <a:t> while Mr. Larson makes the debate teams. </a:t>
            </a:r>
            <a:endParaRPr sz="2500">
              <a:solidFill>
                <a:srgbClr val="FFCCFF"/>
              </a:solidFill>
            </a:endParaRPr>
          </a:p>
          <a:p>
            <a:pPr marL="254000" lvl="0" indent="-228600" algn="l" rtl="0">
              <a:lnSpc>
                <a:spcPct val="110000"/>
              </a:lnSpc>
              <a:spcBef>
                <a:spcPts val="900"/>
              </a:spcBef>
              <a:spcAft>
                <a:spcPts val="0"/>
              </a:spcAft>
              <a:buSzPts val="1800"/>
              <a:buChar char="◆"/>
            </a:pPr>
            <a:r>
              <a:rPr lang="en" sz="2500">
                <a:solidFill>
                  <a:srgbClr val="FFCCFF"/>
                </a:solidFill>
              </a:rPr>
              <a:t>We will use the sentence stems to write our first body paragraph.</a:t>
            </a:r>
            <a:endParaRPr sz="2500">
              <a:solidFill>
                <a:srgbClr val="FFCCFF"/>
              </a:solidFill>
            </a:endParaRPr>
          </a:p>
        </p:txBody>
      </p:sp>
      <p:pic>
        <p:nvPicPr>
          <p:cNvPr id="538" name="Google Shape;538;p75" descr="Download Free png Chalk Line Png (98+ images in Collection) Page 3 -  DLPNG.com"/>
          <p:cNvPicPr preferRelativeResize="0"/>
          <p:nvPr/>
        </p:nvPicPr>
        <p:blipFill rotWithShape="1">
          <a:blip r:embed="rId4">
            <a:alphaModFix/>
          </a:blip>
          <a:srcRect l="47767" t="42442" b="42732"/>
          <a:stretch/>
        </p:blipFill>
        <p:spPr>
          <a:xfrm rot="5400000">
            <a:off x="647754" y="2792329"/>
            <a:ext cx="4783840" cy="485775"/>
          </a:xfrm>
          <a:prstGeom prst="rect">
            <a:avLst/>
          </a:prstGeom>
          <a:noFill/>
          <a:ln>
            <a:noFill/>
          </a:ln>
        </p:spPr>
      </p:pic>
      <p:pic>
        <p:nvPicPr>
          <p:cNvPr id="539" name="Google Shape;539;p75" descr="Download Free png Chalk Line Png (98+ images in Collection) Page 3 -  DLPNG.com"/>
          <p:cNvPicPr preferRelativeResize="0"/>
          <p:nvPr/>
        </p:nvPicPr>
        <p:blipFill rotWithShape="1">
          <a:blip r:embed="rId4">
            <a:alphaModFix/>
          </a:blip>
          <a:srcRect t="49181" b="48373"/>
          <a:stretch/>
        </p:blipFill>
        <p:spPr>
          <a:xfrm>
            <a:off x="-135749" y="621227"/>
            <a:ext cx="9415497" cy="80122"/>
          </a:xfrm>
          <a:prstGeom prst="rect">
            <a:avLst/>
          </a:prstGeom>
          <a:noFill/>
          <a:ln>
            <a:noFill/>
          </a:ln>
        </p:spPr>
      </p:pic>
      <p:sp>
        <p:nvSpPr>
          <p:cNvPr id="540" name="Google Shape;540;p75"/>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i="0" u="none" strike="noStrike" cap="none">
                <a:solidFill>
                  <a:schemeClr val="lt2"/>
                </a:solidFill>
                <a:latin typeface="Sorts Mill Goudy"/>
                <a:ea typeface="Sorts Mill Goudy"/>
                <a:cs typeface="Sorts Mill Goudy"/>
                <a:sym typeface="Sorts Mill Goudy"/>
              </a:rPr>
              <a:t>Today’s Inquiry Questions &amp; Learning Targets</a:t>
            </a:r>
            <a:endParaRPr sz="1100"/>
          </a:p>
        </p:txBody>
      </p:sp>
      <p:sp>
        <p:nvSpPr>
          <p:cNvPr id="541" name="Google Shape;541;p75"/>
          <p:cNvSpPr txBox="1"/>
          <p:nvPr/>
        </p:nvSpPr>
        <p:spPr>
          <a:xfrm>
            <a:off x="0" y="643300"/>
            <a:ext cx="2987700" cy="4420500"/>
          </a:xfrm>
          <a:prstGeom prst="rect">
            <a:avLst/>
          </a:prstGeom>
          <a:noFill/>
          <a:ln>
            <a:noFill/>
          </a:ln>
          <a:effectLst>
            <a:outerShdw blurRad="25400">
              <a:srgbClr val="000000">
                <a:alpha val="45880"/>
              </a:srgbClr>
            </a:outerShdw>
          </a:effectLst>
        </p:spPr>
        <p:txBody>
          <a:bodyPr spcFirstLastPara="1" wrap="square" lIns="68575" tIns="34275" rIns="68575" bIns="34275" anchor="t" anchorCtr="0">
            <a:noAutofit/>
          </a:bodyPr>
          <a:lstStyle/>
          <a:p>
            <a:pPr marL="25400" marR="0" lvl="0" indent="0" algn="l" rtl="0">
              <a:lnSpc>
                <a:spcPct val="110000"/>
              </a:lnSpc>
              <a:spcBef>
                <a:spcPts val="0"/>
              </a:spcBef>
              <a:spcAft>
                <a:spcPts val="0"/>
              </a:spcAft>
              <a:buClr>
                <a:schemeClr val="lt2"/>
              </a:buClr>
              <a:buSzPts val="1700"/>
              <a:buFont typeface="Noto Sans Symbols"/>
              <a:buNone/>
            </a:pPr>
            <a:r>
              <a:rPr lang="en" sz="2500" i="0" u="none" strike="noStrike" cap="none">
                <a:solidFill>
                  <a:srgbClr val="FFFF00"/>
                </a:solidFill>
                <a:latin typeface="Sorts Mill Goudy"/>
                <a:ea typeface="Sorts Mill Goudy"/>
                <a:cs typeface="Sorts Mill Goudy"/>
                <a:sym typeface="Sorts Mill Goudy"/>
              </a:rPr>
              <a:t>Inquiry Questions:</a:t>
            </a:r>
            <a:endParaRPr sz="2500">
              <a:solidFill>
                <a:srgbClr val="FFFF00"/>
              </a:solidFill>
              <a:latin typeface="Sorts Mill Goudy"/>
              <a:ea typeface="Sorts Mill Goudy"/>
              <a:cs typeface="Sorts Mill Goudy"/>
              <a:sym typeface="Sorts Mill Goudy"/>
            </a:endParaRPr>
          </a:p>
          <a:p>
            <a:pPr marL="342900" lvl="0" indent="-323850" algn="l" rtl="0">
              <a:lnSpc>
                <a:spcPct val="110000"/>
              </a:lnSpc>
              <a:spcBef>
                <a:spcPts val="900"/>
              </a:spcBef>
              <a:spcAft>
                <a:spcPts val="0"/>
              </a:spcAft>
              <a:buClr>
                <a:schemeClr val="lt2"/>
              </a:buClr>
              <a:buSzPts val="2500"/>
              <a:buFont typeface="Noto Sans Symbols"/>
              <a:buChar char="◈"/>
            </a:pPr>
            <a:r>
              <a:rPr lang="en" sz="2500">
                <a:solidFill>
                  <a:srgbClr val="FFFF00"/>
                </a:solidFill>
                <a:latin typeface="Sorts Mill Goudy"/>
                <a:ea typeface="Sorts Mill Goudy"/>
                <a:cs typeface="Sorts Mill Goudy"/>
                <a:sym typeface="Sorts Mill Goudy"/>
              </a:rPr>
              <a:t>What are our debate teams?</a:t>
            </a:r>
            <a:endParaRPr sz="2500">
              <a:solidFill>
                <a:srgbClr val="FFFF00"/>
              </a:solidFill>
              <a:latin typeface="Sorts Mill Goudy"/>
              <a:ea typeface="Sorts Mill Goudy"/>
              <a:cs typeface="Sorts Mill Goudy"/>
              <a:sym typeface="Sorts Mill Goudy"/>
            </a:endParaRPr>
          </a:p>
          <a:p>
            <a:pPr marL="254000" lvl="0" indent="-273050" algn="l" rtl="0">
              <a:lnSpc>
                <a:spcPct val="110000"/>
              </a:lnSpc>
              <a:spcBef>
                <a:spcPts val="900"/>
              </a:spcBef>
              <a:spcAft>
                <a:spcPts val="0"/>
              </a:spcAft>
              <a:buClr>
                <a:schemeClr val="lt2"/>
              </a:buClr>
              <a:buSzPts val="2500"/>
              <a:buFont typeface="Noto Sans Symbols"/>
              <a:buChar char="◈"/>
            </a:pPr>
            <a:r>
              <a:rPr lang="en" sz="2500">
                <a:solidFill>
                  <a:srgbClr val="FFFF00"/>
                </a:solidFill>
                <a:latin typeface="Sorts Mill Goudy"/>
                <a:ea typeface="Sorts Mill Goudy"/>
                <a:cs typeface="Sorts Mill Goudy"/>
                <a:sym typeface="Sorts Mill Goudy"/>
              </a:rPr>
              <a:t>How do we write our first body paragraph?</a:t>
            </a:r>
            <a:endParaRPr sz="2500">
              <a:solidFill>
                <a:srgbClr val="FFFF00"/>
              </a:solidFill>
              <a:latin typeface="Sorts Mill Goudy"/>
              <a:ea typeface="Sorts Mill Goudy"/>
              <a:cs typeface="Sorts Mill Goudy"/>
              <a:sym typeface="Sorts Mill Goud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78"/>
          <p:cNvPicPr preferRelativeResize="0"/>
          <p:nvPr/>
        </p:nvPicPr>
        <p:blipFill>
          <a:blip r:embed="rId3">
            <a:alphaModFix/>
          </a:blip>
          <a:stretch>
            <a:fillRect/>
          </a:stretch>
        </p:blipFill>
        <p:spPr>
          <a:xfrm>
            <a:off x="152400" y="152400"/>
            <a:ext cx="3266775" cy="4838704"/>
          </a:xfrm>
          <a:prstGeom prst="rect">
            <a:avLst/>
          </a:prstGeom>
          <a:noFill/>
          <a:ln>
            <a:noFill/>
          </a:ln>
        </p:spPr>
      </p:pic>
      <p:sp>
        <p:nvSpPr>
          <p:cNvPr id="569" name="Google Shape;569;p78"/>
          <p:cNvSpPr txBox="1"/>
          <p:nvPr/>
        </p:nvSpPr>
        <p:spPr>
          <a:xfrm>
            <a:off x="3419175" y="152400"/>
            <a:ext cx="5724900" cy="448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rgbClr val="FFFF00"/>
                </a:solidFill>
                <a:latin typeface="Sorts Mill Goudy"/>
                <a:ea typeface="Sorts Mill Goudy"/>
                <a:cs typeface="Sorts Mill Goudy"/>
                <a:sym typeface="Sorts Mill Goudy"/>
              </a:rPr>
              <a:t>Option A: Watch Hidden Figures in M107. This is a film about African-American Mathematicians who helped the United States in the Space Race during the 1960s.</a:t>
            </a:r>
            <a:endParaRPr sz="2900">
              <a:solidFill>
                <a:srgbClr val="FFFF00"/>
              </a:solidFill>
              <a:latin typeface="Sorts Mill Goudy"/>
              <a:ea typeface="Sorts Mill Goudy"/>
              <a:cs typeface="Sorts Mill Goudy"/>
              <a:sym typeface="Sorts Mill Goudy"/>
            </a:endParaRPr>
          </a:p>
          <a:p>
            <a:pPr marL="0" lvl="0" indent="0" algn="ctr" rtl="0">
              <a:spcBef>
                <a:spcPts val="0"/>
              </a:spcBef>
              <a:spcAft>
                <a:spcPts val="0"/>
              </a:spcAft>
              <a:buNone/>
            </a:pPr>
            <a:endParaRPr sz="2900">
              <a:solidFill>
                <a:srgbClr val="FFFF00"/>
              </a:solidFill>
              <a:latin typeface="Sorts Mill Goudy"/>
              <a:ea typeface="Sorts Mill Goudy"/>
              <a:cs typeface="Sorts Mill Goudy"/>
              <a:sym typeface="Sorts Mill Goudy"/>
            </a:endParaRPr>
          </a:p>
          <a:p>
            <a:pPr marL="0" lvl="0" indent="0" algn="ctr" rtl="0">
              <a:spcBef>
                <a:spcPts val="0"/>
              </a:spcBef>
              <a:spcAft>
                <a:spcPts val="0"/>
              </a:spcAft>
              <a:buNone/>
            </a:pPr>
            <a:r>
              <a:rPr lang="en" sz="2900">
                <a:solidFill>
                  <a:srgbClr val="FFFF00"/>
                </a:solidFill>
                <a:latin typeface="Sorts Mill Goudy"/>
                <a:ea typeface="Sorts Mill Goudy"/>
                <a:cs typeface="Sorts Mill Goudy"/>
                <a:sym typeface="Sorts Mill Goudy"/>
              </a:rPr>
              <a:t>Option B: If you have other summatives to complete, or you want to read/draw silently, please go to M108.</a:t>
            </a:r>
            <a:endParaRPr sz="2900">
              <a:solidFill>
                <a:srgbClr val="FFFF00"/>
              </a:solidFill>
              <a:latin typeface="Sorts Mill Goudy"/>
              <a:ea typeface="Sorts Mill Goudy"/>
              <a:cs typeface="Sorts Mill Goudy"/>
              <a:sym typeface="Sorts Mill Goud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aphicFrame>
        <p:nvGraphicFramePr>
          <p:cNvPr id="223" name="Google Shape;223;p37"/>
          <p:cNvGraphicFramePr/>
          <p:nvPr/>
        </p:nvGraphicFramePr>
        <p:xfrm>
          <a:off x="113625" y="168288"/>
          <a:ext cx="3000000" cy="3000000"/>
        </p:xfrm>
        <a:graphic>
          <a:graphicData uri="http://schemas.openxmlformats.org/drawingml/2006/table">
            <a:tbl>
              <a:tblPr bandRow="1">
                <a:noFill/>
                <a:tableStyleId>{C3A68220-034D-47E1-8038-D7672C1DCA2B}</a:tableStyleId>
              </a:tblPr>
              <a:tblGrid>
                <a:gridCol w="1742875">
                  <a:extLst>
                    <a:ext uri="{9D8B030D-6E8A-4147-A177-3AD203B41FA5}">
                      <a16:colId xmlns:a16="http://schemas.microsoft.com/office/drawing/2014/main" val="20000"/>
                    </a:ext>
                  </a:extLst>
                </a:gridCol>
                <a:gridCol w="5853175">
                  <a:extLst>
                    <a:ext uri="{9D8B030D-6E8A-4147-A177-3AD203B41FA5}">
                      <a16:colId xmlns:a16="http://schemas.microsoft.com/office/drawing/2014/main" val="20001"/>
                    </a:ext>
                  </a:extLst>
                </a:gridCol>
                <a:gridCol w="1307150">
                  <a:extLst>
                    <a:ext uri="{9D8B030D-6E8A-4147-A177-3AD203B41FA5}">
                      <a16:colId xmlns:a16="http://schemas.microsoft.com/office/drawing/2014/main" val="20002"/>
                    </a:ext>
                  </a:extLst>
                </a:gridCol>
              </a:tblGrid>
              <a:tr h="146050">
                <a:tc rowSpan="2">
                  <a:txBody>
                    <a:bodyPr/>
                    <a:lstStyle/>
                    <a:p>
                      <a:pPr marL="0" lvl="0" indent="0" algn="ctr" rtl="0">
                        <a:spcBef>
                          <a:spcPts val="0"/>
                        </a:spcBef>
                        <a:spcAft>
                          <a:spcPts val="0"/>
                        </a:spcAft>
                        <a:buNone/>
                      </a:pPr>
                      <a:r>
                        <a:rPr lang="en" sz="1000"/>
                        <a:t>AB: Fri Apr 4</a:t>
                      </a:r>
                      <a:endParaRPr sz="1000"/>
                    </a:p>
                    <a:p>
                      <a:pPr marL="0" lvl="0" indent="0" algn="ctr" rtl="0">
                        <a:spcBef>
                          <a:spcPts val="0"/>
                        </a:spcBef>
                        <a:spcAft>
                          <a:spcPts val="0"/>
                        </a:spcAft>
                        <a:buNone/>
                      </a:pPr>
                      <a:r>
                        <a:rPr lang="en" sz="1000"/>
                        <a:t>CD: Thu Apr 3</a:t>
                      </a:r>
                      <a:endParaRPr sz="1000"/>
                    </a:p>
                  </a:txBody>
                  <a:tcPr marL="68575" marR="68575" marT="0" marB="0">
                    <a:solidFill>
                      <a:srgbClr val="FFF2CC"/>
                    </a:solidFill>
                  </a:tcPr>
                </a:tc>
                <a:tc rowSpan="2">
                  <a:txBody>
                    <a:bodyPr/>
                    <a:lstStyle/>
                    <a:p>
                      <a:pPr marL="0" lvl="0" indent="0" algn="ctr" rtl="0">
                        <a:spcBef>
                          <a:spcPts val="0"/>
                        </a:spcBef>
                        <a:spcAft>
                          <a:spcPts val="0"/>
                        </a:spcAft>
                        <a:buNone/>
                      </a:pPr>
                      <a:r>
                        <a:rPr lang="en" sz="1300"/>
                        <a:t>L5: Sample Debate &amp; Choosing your Case Study</a:t>
                      </a:r>
                      <a:endParaRPr sz="1300"/>
                    </a:p>
                  </a:txBody>
                  <a:tcPr marL="68575" marR="68575" marT="0" marB="0">
                    <a:solidFill>
                      <a:srgbClr val="FFF2CC"/>
                    </a:solidFill>
                  </a:tcPr>
                </a:tc>
                <a:tc rowSpan="21">
                  <a:txBody>
                    <a:bodyPr/>
                    <a:lstStyle/>
                    <a:p>
                      <a:pPr marL="0" lvl="0" indent="0" algn="ctr" rtl="0">
                        <a:lnSpc>
                          <a:spcPct val="115000"/>
                        </a:lnSpc>
                        <a:spcBef>
                          <a:spcPts val="0"/>
                        </a:spcBef>
                        <a:spcAft>
                          <a:spcPts val="0"/>
                        </a:spcAft>
                        <a:buNone/>
                      </a:pPr>
                      <a:r>
                        <a:rPr lang="en" sz="1000"/>
                        <a:t>Summative</a:t>
                      </a:r>
                      <a:endParaRPr sz="1000"/>
                    </a:p>
                  </a:txBody>
                  <a:tcPr marL="68575" marR="68575" marT="0" marB="0">
                    <a:solidFill>
                      <a:srgbClr val="FFF2CC"/>
                    </a:solidFill>
                  </a:tcPr>
                </a:tc>
                <a:extLst>
                  <a:ext uri="{0D108BD9-81ED-4DB2-BD59-A6C34878D82A}">
                    <a16:rowId xmlns:a16="http://schemas.microsoft.com/office/drawing/2014/main" val="10000"/>
                  </a:ext>
                </a:extLst>
              </a:tr>
              <a:tr h="14605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1"/>
                  </a:ext>
                </a:extLst>
              </a:tr>
              <a:tr h="146050">
                <a:tc rowSpan="2">
                  <a:txBody>
                    <a:bodyPr/>
                    <a:lstStyle/>
                    <a:p>
                      <a:pPr marL="0" lvl="0" indent="0" algn="ctr" rtl="0">
                        <a:spcBef>
                          <a:spcPts val="0"/>
                        </a:spcBef>
                        <a:spcAft>
                          <a:spcPts val="0"/>
                        </a:spcAft>
                        <a:buNone/>
                      </a:pPr>
                      <a:r>
                        <a:rPr lang="en" sz="1000"/>
                        <a:t>AB : Tue Apr 15</a:t>
                      </a:r>
                      <a:endParaRPr sz="1000"/>
                    </a:p>
                    <a:p>
                      <a:pPr marL="0" lvl="0" indent="0" algn="ctr" rtl="0">
                        <a:spcBef>
                          <a:spcPts val="0"/>
                        </a:spcBef>
                        <a:spcAft>
                          <a:spcPts val="0"/>
                        </a:spcAft>
                        <a:buNone/>
                      </a:pPr>
                      <a:r>
                        <a:rPr lang="en" sz="1000"/>
                        <a:t>CD: Mon Apr 7</a:t>
                      </a:r>
                      <a:endParaRPr sz="1000"/>
                    </a:p>
                  </a:txBody>
                  <a:tcPr marL="68575" marR="68575" marT="0" marB="0">
                    <a:solidFill>
                      <a:srgbClr val="FFF2CC"/>
                    </a:solidFill>
                  </a:tcPr>
                </a:tc>
                <a:tc rowSpan="2">
                  <a:txBody>
                    <a:bodyPr/>
                    <a:lstStyle/>
                    <a:p>
                      <a:pPr marL="0" lvl="0" indent="0" algn="ctr" rtl="0">
                        <a:spcBef>
                          <a:spcPts val="0"/>
                        </a:spcBef>
                        <a:spcAft>
                          <a:spcPts val="0"/>
                        </a:spcAft>
                        <a:buNone/>
                      </a:pPr>
                      <a:r>
                        <a:rPr lang="en" sz="1300"/>
                        <a:t>L6: Write First Paragraph (OPVL &amp; Background)</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02"/>
                  </a:ext>
                </a:extLst>
              </a:tr>
              <a:tr h="14605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3"/>
                  </a:ext>
                </a:extLst>
              </a:tr>
              <a:tr h="146050">
                <a:tc rowSpan="2">
                  <a:txBody>
                    <a:bodyPr/>
                    <a:lstStyle/>
                    <a:p>
                      <a:pPr marL="0" lvl="0" indent="0" algn="ctr" rtl="0">
                        <a:spcBef>
                          <a:spcPts val="0"/>
                        </a:spcBef>
                        <a:spcAft>
                          <a:spcPts val="0"/>
                        </a:spcAft>
                        <a:buNone/>
                      </a:pPr>
                      <a:r>
                        <a:rPr lang="en" sz="1000"/>
                        <a:t>AB: Thu Apr 17</a:t>
                      </a:r>
                      <a:endParaRPr sz="1000"/>
                    </a:p>
                    <a:p>
                      <a:pPr marL="0" lvl="0" indent="0" algn="ctr" rtl="0">
                        <a:spcBef>
                          <a:spcPts val="0"/>
                        </a:spcBef>
                        <a:spcAft>
                          <a:spcPts val="0"/>
                        </a:spcAft>
                        <a:buNone/>
                      </a:pPr>
                      <a:r>
                        <a:rPr lang="en" sz="1000"/>
                        <a:t>CD: Tue Apr 8</a:t>
                      </a:r>
                      <a:endParaRPr sz="1000"/>
                    </a:p>
                  </a:txBody>
                  <a:tcPr marL="68575" marR="68575" marT="0" marB="0">
                    <a:solidFill>
                      <a:srgbClr val="FFF2CC"/>
                    </a:solidFill>
                  </a:tcPr>
                </a:tc>
                <a:tc rowSpan="2">
                  <a:txBody>
                    <a:bodyPr/>
                    <a:lstStyle/>
                    <a:p>
                      <a:pPr marL="0" lvl="0" indent="0" algn="ctr" rtl="0">
                        <a:spcBef>
                          <a:spcPts val="0"/>
                        </a:spcBef>
                        <a:spcAft>
                          <a:spcPts val="0"/>
                        </a:spcAft>
                        <a:buNone/>
                      </a:pPr>
                      <a:r>
                        <a:rPr lang="en" sz="1300"/>
                        <a:t>L7: Write Second Paragraph (Positives &amp; Negatives)</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04"/>
                  </a:ext>
                </a:extLst>
              </a:tr>
              <a:tr h="12700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5"/>
                  </a:ext>
                </a:extLst>
              </a:tr>
              <a:tr h="146050">
                <a:tc rowSpan="2">
                  <a:txBody>
                    <a:bodyPr/>
                    <a:lstStyle/>
                    <a:p>
                      <a:pPr marL="0" lvl="0" indent="0" algn="ctr" rtl="0">
                        <a:spcBef>
                          <a:spcPts val="0"/>
                        </a:spcBef>
                        <a:spcAft>
                          <a:spcPts val="0"/>
                        </a:spcAft>
                        <a:buNone/>
                      </a:pPr>
                      <a:r>
                        <a:rPr lang="en" sz="1000"/>
                        <a:t>AB: Tue Apr 22</a:t>
                      </a:r>
                      <a:endParaRPr sz="1000"/>
                    </a:p>
                    <a:p>
                      <a:pPr marL="0" lvl="0" indent="0" algn="ctr" rtl="0">
                        <a:spcBef>
                          <a:spcPts val="0"/>
                        </a:spcBef>
                        <a:spcAft>
                          <a:spcPts val="0"/>
                        </a:spcAft>
                        <a:buNone/>
                      </a:pPr>
                      <a:r>
                        <a:rPr lang="en" sz="1000"/>
                        <a:t>CD: Thu Apr 10</a:t>
                      </a:r>
                      <a:endParaRPr sz="1000"/>
                    </a:p>
                  </a:txBody>
                  <a:tcPr marL="68575" marR="68575" marT="0" marB="0">
                    <a:solidFill>
                      <a:srgbClr val="FFF2CC"/>
                    </a:solidFill>
                  </a:tcPr>
                </a:tc>
                <a:tc rowSpan="2">
                  <a:txBody>
                    <a:bodyPr/>
                    <a:lstStyle/>
                    <a:p>
                      <a:pPr marL="0" lvl="0" indent="0" algn="ctr" rtl="0">
                        <a:spcBef>
                          <a:spcPts val="0"/>
                        </a:spcBef>
                        <a:spcAft>
                          <a:spcPts val="0"/>
                        </a:spcAft>
                        <a:buNone/>
                      </a:pPr>
                      <a:r>
                        <a:rPr lang="en" sz="1300"/>
                        <a:t>L8: Write the Third Paragraph (Final judgement)</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06"/>
                  </a:ext>
                </a:extLst>
              </a:tr>
              <a:tr h="14605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7"/>
                  </a:ext>
                </a:extLst>
              </a:tr>
              <a:tr h="146050">
                <a:tc rowSpan="2">
                  <a:txBody>
                    <a:bodyPr/>
                    <a:lstStyle/>
                    <a:p>
                      <a:pPr marL="0" lvl="0" indent="0" algn="ctr" rtl="0">
                        <a:spcBef>
                          <a:spcPts val="0"/>
                        </a:spcBef>
                        <a:spcAft>
                          <a:spcPts val="0"/>
                        </a:spcAft>
                        <a:buNone/>
                      </a:pPr>
                      <a:r>
                        <a:rPr lang="en" sz="1000"/>
                        <a:t>AB: Thu Apr 24</a:t>
                      </a:r>
                      <a:endParaRPr sz="1000"/>
                    </a:p>
                    <a:p>
                      <a:pPr marL="0" lvl="0" indent="0" algn="ctr" rtl="0">
                        <a:spcBef>
                          <a:spcPts val="0"/>
                        </a:spcBef>
                        <a:spcAft>
                          <a:spcPts val="0"/>
                        </a:spcAft>
                        <a:buNone/>
                      </a:pPr>
                      <a:r>
                        <a:rPr lang="en" sz="1000"/>
                        <a:t>CD: Mon Apr 14</a:t>
                      </a:r>
                      <a:endParaRPr sz="1000"/>
                    </a:p>
                  </a:txBody>
                  <a:tcPr marL="68575" marR="68575" marT="0" marB="0">
                    <a:solidFill>
                      <a:srgbClr val="FFF2CC"/>
                    </a:solidFill>
                  </a:tcPr>
                </a:tc>
                <a:tc rowSpan="2">
                  <a:txBody>
                    <a:bodyPr/>
                    <a:lstStyle/>
                    <a:p>
                      <a:pPr marL="0" lvl="0" indent="0" algn="ctr" rtl="0">
                        <a:spcBef>
                          <a:spcPts val="0"/>
                        </a:spcBef>
                        <a:spcAft>
                          <a:spcPts val="0"/>
                        </a:spcAft>
                        <a:buNone/>
                      </a:pPr>
                      <a:r>
                        <a:rPr lang="en" sz="1300"/>
                        <a:t>L9: Practice Debate</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08"/>
                  </a:ext>
                </a:extLst>
              </a:tr>
              <a:tr h="12700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9"/>
                  </a:ext>
                </a:extLst>
              </a:tr>
              <a:tr h="146050">
                <a:tc>
                  <a:txBody>
                    <a:bodyPr/>
                    <a:lstStyle/>
                    <a:p>
                      <a:pPr marL="0" lvl="0" indent="0" algn="ctr" rtl="0">
                        <a:spcBef>
                          <a:spcPts val="0"/>
                        </a:spcBef>
                        <a:spcAft>
                          <a:spcPts val="0"/>
                        </a:spcAft>
                        <a:buNone/>
                      </a:pPr>
                      <a:r>
                        <a:rPr lang="en" sz="1000"/>
                        <a:t>AB: Fri Apr 25</a:t>
                      </a:r>
                      <a:endParaRPr sz="1000"/>
                    </a:p>
                    <a:p>
                      <a:pPr marL="0" lvl="0" indent="0" algn="ctr" rtl="0">
                        <a:spcBef>
                          <a:spcPts val="0"/>
                        </a:spcBef>
                        <a:spcAft>
                          <a:spcPts val="0"/>
                        </a:spcAft>
                        <a:buNone/>
                      </a:pPr>
                      <a:r>
                        <a:rPr lang="en" sz="1000"/>
                        <a:t>CD: Tue Apr 15</a:t>
                      </a:r>
                      <a:endParaRPr sz="1000"/>
                    </a:p>
                  </a:txBody>
                  <a:tcPr marL="68575" marR="68575" marT="0" marB="0">
                    <a:solidFill>
                      <a:srgbClr val="FFF2CC"/>
                    </a:solidFill>
                  </a:tcPr>
                </a:tc>
                <a:tc>
                  <a:txBody>
                    <a:bodyPr/>
                    <a:lstStyle/>
                    <a:p>
                      <a:pPr marL="0" lvl="0" indent="0" algn="ctr" rtl="0">
                        <a:spcBef>
                          <a:spcPts val="0"/>
                        </a:spcBef>
                        <a:spcAft>
                          <a:spcPts val="0"/>
                        </a:spcAft>
                        <a:buNone/>
                      </a:pPr>
                      <a:r>
                        <a:rPr lang="en" sz="1300"/>
                        <a:t>L10: Respond to Formative Feedback</a:t>
                      </a:r>
                      <a:endParaRPr sz="1300" b="1"/>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10"/>
                  </a:ext>
                </a:extLst>
              </a:tr>
              <a:tr h="127000">
                <a:tc>
                  <a:txBody>
                    <a:bodyPr/>
                    <a:lstStyle/>
                    <a:p>
                      <a:pPr marL="0" lvl="0" indent="0" algn="ctr" rtl="0">
                        <a:spcBef>
                          <a:spcPts val="0"/>
                        </a:spcBef>
                        <a:spcAft>
                          <a:spcPts val="0"/>
                        </a:spcAft>
                        <a:buNone/>
                      </a:pPr>
                      <a:r>
                        <a:rPr lang="en" sz="1000"/>
                        <a:t>AB: Tue Apr 29</a:t>
                      </a:r>
                      <a:endParaRPr sz="1000"/>
                    </a:p>
                    <a:p>
                      <a:pPr marL="0" lvl="0" indent="0" algn="ctr" rtl="0">
                        <a:spcBef>
                          <a:spcPts val="0"/>
                        </a:spcBef>
                        <a:spcAft>
                          <a:spcPts val="0"/>
                        </a:spcAft>
                        <a:buNone/>
                      </a:pPr>
                      <a:r>
                        <a:rPr lang="en" sz="1000"/>
                        <a:t>CD: Thu Apr 17</a:t>
                      </a:r>
                      <a:endParaRPr sz="1000"/>
                    </a:p>
                  </a:txBody>
                  <a:tcPr marL="68575" marR="68575" marT="0" marB="0">
                    <a:solidFill>
                      <a:srgbClr val="FFF2CC"/>
                    </a:solidFill>
                  </a:tcPr>
                </a:tc>
                <a:tc>
                  <a:txBody>
                    <a:bodyPr/>
                    <a:lstStyle/>
                    <a:p>
                      <a:pPr marL="0" lvl="0" indent="0" algn="ctr" rtl="0">
                        <a:spcBef>
                          <a:spcPts val="0"/>
                        </a:spcBef>
                        <a:spcAft>
                          <a:spcPts val="0"/>
                        </a:spcAft>
                        <a:buNone/>
                      </a:pPr>
                      <a:r>
                        <a:rPr lang="en" sz="1300"/>
                        <a:t>L11: Debate Preparation</a:t>
                      </a:r>
                      <a:endParaRPr sz="1300" b="1"/>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11"/>
                  </a:ext>
                </a:extLst>
              </a:tr>
              <a:tr h="311125">
                <a:tc>
                  <a:txBody>
                    <a:bodyPr/>
                    <a:lstStyle/>
                    <a:p>
                      <a:pPr marL="0" lvl="0" indent="0" algn="ctr" rtl="0">
                        <a:spcBef>
                          <a:spcPts val="0"/>
                        </a:spcBef>
                        <a:spcAft>
                          <a:spcPts val="0"/>
                        </a:spcAft>
                        <a:buNone/>
                      </a:pPr>
                      <a:r>
                        <a:rPr lang="en" sz="1000"/>
                        <a:t>AB: Tue May 6</a:t>
                      </a:r>
                      <a:endParaRPr sz="1000"/>
                    </a:p>
                    <a:p>
                      <a:pPr marL="0" lvl="0" indent="0" algn="ctr" rtl="0">
                        <a:spcBef>
                          <a:spcPts val="0"/>
                        </a:spcBef>
                        <a:spcAft>
                          <a:spcPts val="0"/>
                        </a:spcAft>
                        <a:buNone/>
                      </a:pPr>
                      <a:r>
                        <a:rPr lang="en" sz="1000"/>
                        <a:t>CD: Tue Apr 22</a:t>
                      </a:r>
                      <a:endParaRPr sz="1000"/>
                    </a:p>
                  </a:txBody>
                  <a:tcPr marL="68575" marR="68575" marT="0" marB="0">
                    <a:solidFill>
                      <a:srgbClr val="FFF2CC"/>
                    </a:solidFill>
                  </a:tcPr>
                </a:tc>
                <a:tc>
                  <a:txBody>
                    <a:bodyPr/>
                    <a:lstStyle/>
                    <a:p>
                      <a:pPr marL="0" lvl="0" indent="0" algn="ctr" rtl="0">
                        <a:spcBef>
                          <a:spcPts val="0"/>
                        </a:spcBef>
                        <a:spcAft>
                          <a:spcPts val="0"/>
                        </a:spcAft>
                        <a:buNone/>
                      </a:pPr>
                      <a:r>
                        <a:rPr lang="en" sz="1300"/>
                        <a:t>L12: Debate Preparation</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12"/>
                  </a:ext>
                </a:extLst>
              </a:tr>
              <a:tr h="127000">
                <a:tc rowSpan="3">
                  <a:txBody>
                    <a:bodyPr/>
                    <a:lstStyle/>
                    <a:p>
                      <a:pPr marL="0" lvl="0" indent="0" algn="ctr" rtl="0">
                        <a:spcBef>
                          <a:spcPts val="0"/>
                        </a:spcBef>
                        <a:spcAft>
                          <a:spcPts val="0"/>
                        </a:spcAft>
                        <a:buNone/>
                      </a:pPr>
                      <a:r>
                        <a:rPr lang="en" sz="1000"/>
                        <a:t>AB: Thu  May 8</a:t>
                      </a:r>
                      <a:endParaRPr sz="1000"/>
                    </a:p>
                    <a:p>
                      <a:pPr marL="0" lvl="0" indent="0" algn="ctr" rtl="0">
                        <a:spcBef>
                          <a:spcPts val="0"/>
                        </a:spcBef>
                        <a:spcAft>
                          <a:spcPts val="0"/>
                        </a:spcAft>
                        <a:buNone/>
                      </a:pPr>
                      <a:r>
                        <a:rPr lang="en" sz="1000"/>
                        <a:t>CD: Thu Apr 24</a:t>
                      </a:r>
                      <a:endParaRPr sz="1000"/>
                    </a:p>
                  </a:txBody>
                  <a:tcPr marL="68575" marR="68575" marT="0" marB="0">
                    <a:solidFill>
                      <a:srgbClr val="FFF2CC"/>
                    </a:solidFill>
                  </a:tcPr>
                </a:tc>
                <a:tc rowSpan="3">
                  <a:txBody>
                    <a:bodyPr/>
                    <a:lstStyle/>
                    <a:p>
                      <a:pPr marL="0" lvl="0" indent="0" algn="ctr" rtl="0">
                        <a:spcBef>
                          <a:spcPts val="0"/>
                        </a:spcBef>
                        <a:spcAft>
                          <a:spcPts val="0"/>
                        </a:spcAft>
                        <a:buNone/>
                      </a:pPr>
                      <a:r>
                        <a:rPr lang="en" sz="1300"/>
                        <a:t>L13: Debate Preparation</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13"/>
                  </a:ext>
                </a:extLst>
              </a:tr>
              <a:tr h="12700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4"/>
                  </a:ext>
                </a:extLst>
              </a:tr>
              <a:tr h="12700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5"/>
                  </a:ext>
                </a:extLst>
              </a:tr>
              <a:tr h="146050">
                <a:tc rowSpan="2">
                  <a:txBody>
                    <a:bodyPr/>
                    <a:lstStyle/>
                    <a:p>
                      <a:pPr marL="0" lvl="0" indent="0" algn="ctr" rtl="0">
                        <a:spcBef>
                          <a:spcPts val="0"/>
                        </a:spcBef>
                        <a:spcAft>
                          <a:spcPts val="0"/>
                        </a:spcAft>
                        <a:buNone/>
                      </a:pPr>
                      <a:r>
                        <a:rPr lang="en" sz="1000"/>
                        <a:t>AB: Fri May 9</a:t>
                      </a:r>
                      <a:endParaRPr sz="1000"/>
                    </a:p>
                    <a:p>
                      <a:pPr marL="0" lvl="0" indent="0" algn="ctr" rtl="0">
                        <a:spcBef>
                          <a:spcPts val="0"/>
                        </a:spcBef>
                        <a:spcAft>
                          <a:spcPts val="0"/>
                        </a:spcAft>
                        <a:buNone/>
                      </a:pPr>
                      <a:r>
                        <a:rPr lang="en" sz="1000"/>
                        <a:t>CD: Tue May 6</a:t>
                      </a:r>
                      <a:endParaRPr sz="1000"/>
                    </a:p>
                  </a:txBody>
                  <a:tcPr marL="68575" marR="68575" marT="0" marB="0">
                    <a:solidFill>
                      <a:srgbClr val="FFF2CC"/>
                    </a:solidFill>
                  </a:tcPr>
                </a:tc>
                <a:tc rowSpan="2">
                  <a:txBody>
                    <a:bodyPr/>
                    <a:lstStyle/>
                    <a:p>
                      <a:pPr marL="0" lvl="0" indent="0" algn="ctr" rtl="0">
                        <a:lnSpc>
                          <a:spcPct val="115000"/>
                        </a:lnSpc>
                        <a:spcBef>
                          <a:spcPts val="0"/>
                        </a:spcBef>
                        <a:spcAft>
                          <a:spcPts val="0"/>
                        </a:spcAft>
                        <a:buNone/>
                      </a:pPr>
                      <a:r>
                        <a:rPr lang="en" sz="1300"/>
                        <a:t>L14: First Debate</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16"/>
                  </a:ext>
                </a:extLst>
              </a:tr>
              <a:tr h="127000">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17"/>
                  </a:ext>
                </a:extLst>
              </a:tr>
              <a:tr h="146050">
                <a:tc>
                  <a:txBody>
                    <a:bodyPr/>
                    <a:lstStyle/>
                    <a:p>
                      <a:pPr marL="0" lvl="0" indent="0" algn="ctr" rtl="0">
                        <a:spcBef>
                          <a:spcPts val="0"/>
                        </a:spcBef>
                        <a:spcAft>
                          <a:spcPts val="0"/>
                        </a:spcAft>
                        <a:buNone/>
                      </a:pPr>
                      <a:r>
                        <a:rPr lang="en" sz="1000" b="1"/>
                        <a:t>AB: Tue May 13</a:t>
                      </a:r>
                      <a:endParaRPr sz="1000" b="1"/>
                    </a:p>
                    <a:p>
                      <a:pPr marL="0" lvl="0" indent="0" algn="ctr" rtl="0">
                        <a:spcBef>
                          <a:spcPts val="0"/>
                        </a:spcBef>
                        <a:spcAft>
                          <a:spcPts val="0"/>
                        </a:spcAft>
                        <a:buNone/>
                      </a:pPr>
                      <a:r>
                        <a:rPr lang="en" sz="1000"/>
                        <a:t>CD: Mon Apr 28*</a:t>
                      </a:r>
                      <a:endParaRPr sz="1000"/>
                    </a:p>
                    <a:p>
                      <a:pPr marL="0" lvl="0" indent="0" algn="ctr" rtl="0">
                        <a:spcBef>
                          <a:spcPts val="0"/>
                        </a:spcBef>
                        <a:spcAft>
                          <a:spcPts val="0"/>
                        </a:spcAft>
                        <a:buNone/>
                      </a:pPr>
                      <a:r>
                        <a:rPr lang="en" sz="1000"/>
                        <a:t>CD: Tue Apr 29*</a:t>
                      </a:r>
                      <a:endParaRPr sz="1000"/>
                    </a:p>
                    <a:p>
                      <a:pPr marL="0" lvl="0" indent="0" algn="ctr" rtl="0">
                        <a:spcBef>
                          <a:spcPts val="0"/>
                        </a:spcBef>
                        <a:spcAft>
                          <a:spcPts val="0"/>
                        </a:spcAft>
                        <a:buNone/>
                      </a:pPr>
                      <a:r>
                        <a:rPr lang="en" sz="1000" b="1"/>
                        <a:t>CD: Thu May 8</a:t>
                      </a:r>
                      <a:endParaRPr sz="1000" b="1"/>
                    </a:p>
                  </a:txBody>
                  <a:tcPr marL="68575" marR="68575" marT="0" marB="0">
                    <a:solidFill>
                      <a:srgbClr val="FFF2CC"/>
                    </a:solidFill>
                  </a:tcPr>
                </a:tc>
                <a:tc>
                  <a:txBody>
                    <a:bodyPr/>
                    <a:lstStyle/>
                    <a:p>
                      <a:pPr marL="0" lvl="0" indent="0" algn="ctr" rtl="0">
                        <a:lnSpc>
                          <a:spcPct val="115000"/>
                        </a:lnSpc>
                        <a:spcBef>
                          <a:spcPts val="0"/>
                        </a:spcBef>
                        <a:spcAft>
                          <a:spcPts val="0"/>
                        </a:spcAft>
                        <a:buNone/>
                      </a:pPr>
                      <a:r>
                        <a:rPr lang="en" sz="1300"/>
                        <a:t>L15: Second Debate</a:t>
                      </a:r>
                      <a:endParaRPr sz="1300"/>
                    </a:p>
                    <a:p>
                      <a:pPr marL="0" lvl="0" indent="0" algn="ctr" rtl="0">
                        <a:lnSpc>
                          <a:spcPct val="115000"/>
                        </a:lnSpc>
                        <a:spcBef>
                          <a:spcPts val="0"/>
                        </a:spcBef>
                        <a:spcAft>
                          <a:spcPts val="0"/>
                        </a:spcAft>
                        <a:buNone/>
                      </a:pPr>
                      <a:r>
                        <a:rPr lang="en" sz="1300"/>
                        <a:t>*CD Grow Time</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18"/>
                  </a:ext>
                </a:extLst>
              </a:tr>
              <a:tr h="146050">
                <a:tc>
                  <a:txBody>
                    <a:bodyPr/>
                    <a:lstStyle/>
                    <a:p>
                      <a:pPr marL="0" lvl="0" indent="0" algn="ctr" rtl="0">
                        <a:spcBef>
                          <a:spcPts val="0"/>
                        </a:spcBef>
                        <a:spcAft>
                          <a:spcPts val="0"/>
                        </a:spcAft>
                        <a:buNone/>
                      </a:pPr>
                      <a:r>
                        <a:rPr lang="en" sz="1000"/>
                        <a:t>AB: Thu May 15</a:t>
                      </a:r>
                      <a:endParaRPr sz="1000"/>
                    </a:p>
                    <a:p>
                      <a:pPr marL="0" lvl="0" indent="0" algn="ctr" rtl="0">
                        <a:spcBef>
                          <a:spcPts val="0"/>
                        </a:spcBef>
                        <a:spcAft>
                          <a:spcPts val="0"/>
                        </a:spcAft>
                        <a:buNone/>
                      </a:pPr>
                      <a:r>
                        <a:rPr lang="en" sz="1000"/>
                        <a:t>CD: Mon May 12</a:t>
                      </a:r>
                      <a:endParaRPr sz="1000"/>
                    </a:p>
                  </a:txBody>
                  <a:tcPr marL="68575" marR="68575" marT="0" marB="0">
                    <a:solidFill>
                      <a:srgbClr val="FFF2CC"/>
                    </a:solidFill>
                  </a:tcPr>
                </a:tc>
                <a:tc>
                  <a:txBody>
                    <a:bodyPr/>
                    <a:lstStyle/>
                    <a:p>
                      <a:pPr marL="0" lvl="0" indent="0" algn="ctr" rtl="0">
                        <a:lnSpc>
                          <a:spcPct val="115000"/>
                        </a:lnSpc>
                        <a:spcBef>
                          <a:spcPts val="0"/>
                        </a:spcBef>
                        <a:spcAft>
                          <a:spcPts val="0"/>
                        </a:spcAft>
                        <a:buNone/>
                      </a:pPr>
                      <a:r>
                        <a:rPr lang="en" sz="1300"/>
                        <a:t>L16: Third Debate</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19"/>
                  </a:ext>
                </a:extLst>
              </a:tr>
              <a:tr h="146050">
                <a:tc>
                  <a:txBody>
                    <a:bodyPr/>
                    <a:lstStyle/>
                    <a:p>
                      <a:pPr marL="0" lvl="0" indent="0" algn="ctr" rtl="0">
                        <a:spcBef>
                          <a:spcPts val="0"/>
                        </a:spcBef>
                        <a:spcAft>
                          <a:spcPts val="0"/>
                        </a:spcAft>
                        <a:buNone/>
                      </a:pPr>
                      <a:r>
                        <a:rPr lang="en" sz="1000" b="1"/>
                        <a:t>AB: Fri May 16</a:t>
                      </a:r>
                      <a:endParaRPr sz="1000" b="1"/>
                    </a:p>
                    <a:p>
                      <a:pPr marL="0" lvl="0" indent="0" algn="ctr" rtl="0">
                        <a:spcBef>
                          <a:spcPts val="0"/>
                        </a:spcBef>
                        <a:spcAft>
                          <a:spcPts val="0"/>
                        </a:spcAft>
                        <a:buNone/>
                      </a:pPr>
                      <a:r>
                        <a:rPr lang="en" sz="1000"/>
                        <a:t>AB: Tue May 20*</a:t>
                      </a:r>
                      <a:endParaRPr sz="1000"/>
                    </a:p>
                    <a:p>
                      <a:pPr marL="0" lvl="0" indent="0" algn="ctr" rtl="0">
                        <a:spcBef>
                          <a:spcPts val="0"/>
                        </a:spcBef>
                        <a:spcAft>
                          <a:spcPts val="0"/>
                        </a:spcAft>
                        <a:buNone/>
                      </a:pPr>
                      <a:r>
                        <a:rPr lang="en" sz="1000"/>
                        <a:t>AB: Thu May 22*</a:t>
                      </a:r>
                      <a:endParaRPr sz="1000"/>
                    </a:p>
                    <a:p>
                      <a:pPr marL="0" lvl="0" indent="0" algn="ctr" rtl="0">
                        <a:spcBef>
                          <a:spcPts val="0"/>
                        </a:spcBef>
                        <a:spcAft>
                          <a:spcPts val="0"/>
                        </a:spcAft>
                        <a:buNone/>
                      </a:pPr>
                      <a:r>
                        <a:rPr lang="en" sz="1000"/>
                        <a:t>AB: Fri May 23*</a:t>
                      </a:r>
                      <a:endParaRPr sz="1000"/>
                    </a:p>
                    <a:p>
                      <a:pPr marL="0" lvl="0" indent="0" algn="ctr" rtl="0">
                        <a:spcBef>
                          <a:spcPts val="0"/>
                        </a:spcBef>
                        <a:spcAft>
                          <a:spcPts val="0"/>
                        </a:spcAft>
                        <a:buNone/>
                      </a:pPr>
                      <a:r>
                        <a:rPr lang="en" sz="1000" b="1"/>
                        <a:t>CD: Tue May 13</a:t>
                      </a:r>
                      <a:endParaRPr sz="1000" b="1"/>
                    </a:p>
                  </a:txBody>
                  <a:tcPr marL="68575" marR="68575" marT="0" marB="0">
                    <a:solidFill>
                      <a:srgbClr val="FFF2CC"/>
                    </a:solidFill>
                  </a:tcPr>
                </a:tc>
                <a:tc>
                  <a:txBody>
                    <a:bodyPr/>
                    <a:lstStyle/>
                    <a:p>
                      <a:pPr marL="0" lvl="0" indent="0" algn="ctr" rtl="0">
                        <a:lnSpc>
                          <a:spcPct val="115000"/>
                        </a:lnSpc>
                        <a:spcBef>
                          <a:spcPts val="0"/>
                        </a:spcBef>
                        <a:spcAft>
                          <a:spcPts val="0"/>
                        </a:spcAft>
                        <a:buNone/>
                      </a:pPr>
                      <a:r>
                        <a:rPr lang="en" sz="1300"/>
                        <a:t>L17: Reflection</a:t>
                      </a:r>
                      <a:endParaRPr sz="1300"/>
                    </a:p>
                    <a:p>
                      <a:pPr marL="0" lvl="0" indent="0" algn="ctr" rtl="0">
                        <a:lnSpc>
                          <a:spcPct val="115000"/>
                        </a:lnSpc>
                        <a:spcBef>
                          <a:spcPts val="0"/>
                        </a:spcBef>
                        <a:spcAft>
                          <a:spcPts val="0"/>
                        </a:spcAft>
                        <a:buNone/>
                      </a:pPr>
                      <a:r>
                        <a:rPr lang="en" sz="1300"/>
                        <a:t>*AB Grow Time</a:t>
                      </a:r>
                      <a:endParaRPr sz="1300"/>
                    </a:p>
                  </a:txBody>
                  <a:tcPr marL="68575" marR="68575" marT="0" marB="0">
                    <a:solidFill>
                      <a:srgbClr val="FFF2CC"/>
                    </a:solidFill>
                  </a:tcPr>
                </a:tc>
                <a:tc vMerge="1">
                  <a:txBody>
                    <a:bodyPr/>
                    <a:lstStyle/>
                    <a:p>
                      <a:endParaRPr lang="zh-CN"/>
                    </a:p>
                  </a:txBody>
                  <a:tcPr/>
                </a:tc>
                <a:extLst>
                  <a:ext uri="{0D108BD9-81ED-4DB2-BD59-A6C34878D82A}">
                    <a16:rowId xmlns:a16="http://schemas.microsoft.com/office/drawing/2014/main" val="1002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8" title="Screenshot 2025-03-20 at 12.59.57 PM.png"/>
          <p:cNvPicPr preferRelativeResize="0"/>
          <p:nvPr/>
        </p:nvPicPr>
        <p:blipFill>
          <a:blip r:embed="rId3">
            <a:alphaModFix/>
          </a:blip>
          <a:stretch>
            <a:fillRect/>
          </a:stretch>
        </p:blipFill>
        <p:spPr>
          <a:xfrm>
            <a:off x="0" y="261166"/>
            <a:ext cx="9143998" cy="45307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9"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34" name="Google Shape;234;p39"/>
          <p:cNvSpPr txBox="1">
            <a:spLocks noGrp="1"/>
          </p:cNvSpPr>
          <p:nvPr>
            <p:ph type="body" idx="1"/>
          </p:nvPr>
        </p:nvSpPr>
        <p:spPr>
          <a:xfrm>
            <a:off x="179400" y="789300"/>
            <a:ext cx="6357300" cy="4354200"/>
          </a:xfrm>
          <a:prstGeom prst="rect">
            <a:avLst/>
          </a:prstGeom>
        </p:spPr>
        <p:txBody>
          <a:bodyPr spcFirstLastPara="1" wrap="square" lIns="45700" tIns="45700" rIns="45700" bIns="45700" anchor="t" anchorCtr="0">
            <a:normAutofit/>
          </a:bodyPr>
          <a:lstStyle/>
          <a:p>
            <a:pPr marL="0" lvl="0" indent="0" algn="l" rtl="0">
              <a:spcBef>
                <a:spcPts val="700"/>
              </a:spcBef>
              <a:spcAft>
                <a:spcPts val="0"/>
              </a:spcAft>
              <a:buNone/>
            </a:pPr>
            <a:r>
              <a:rPr lang="en" sz="2000"/>
              <a:t>What does a judge do? </a:t>
            </a:r>
            <a:r>
              <a:rPr lang="en" sz="2000" u="sng">
                <a:solidFill>
                  <a:schemeClr val="hlink"/>
                </a:solidFill>
                <a:hlinkClick r:id="rId4"/>
              </a:rPr>
              <a:t>Video.</a:t>
            </a:r>
            <a:endParaRPr sz="2000"/>
          </a:p>
          <a:p>
            <a:pPr marL="0" lvl="0" indent="0" algn="l" rtl="0">
              <a:spcBef>
                <a:spcPts val="700"/>
              </a:spcBef>
              <a:spcAft>
                <a:spcPts val="0"/>
              </a:spcAft>
              <a:buNone/>
            </a:pPr>
            <a:r>
              <a:rPr lang="en" sz="2000"/>
              <a:t>What values should you have to be a successful judge? Come up with 3.</a:t>
            </a:r>
            <a:endParaRPr sz="2000"/>
          </a:p>
          <a:p>
            <a:pPr marL="0" lvl="0" indent="0" algn="l" rtl="0">
              <a:spcBef>
                <a:spcPts val="700"/>
              </a:spcBef>
              <a:spcAft>
                <a:spcPts val="0"/>
              </a:spcAft>
              <a:buNone/>
            </a:pPr>
            <a:r>
              <a:rPr lang="en" sz="2000"/>
              <a:t>What philosophies and ways of life is important for a judge to be successful? Pick 3 learner profile attributes.</a:t>
            </a:r>
            <a:endParaRPr sz="2000"/>
          </a:p>
          <a:p>
            <a:pPr marL="0" lvl="0" indent="0" algn="l" rtl="0">
              <a:spcBef>
                <a:spcPts val="700"/>
              </a:spcBef>
              <a:spcAft>
                <a:spcPts val="0"/>
              </a:spcAft>
              <a:buNone/>
            </a:pPr>
            <a:endParaRPr sz="2000"/>
          </a:p>
        </p:txBody>
      </p:sp>
      <p:sp>
        <p:nvSpPr>
          <p:cNvPr id="235" name="Google Shape;235;p39"/>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You are a Judge!</a:t>
            </a:r>
            <a:endParaRPr sz="1100"/>
          </a:p>
        </p:txBody>
      </p:sp>
      <p:pic>
        <p:nvPicPr>
          <p:cNvPr id="236" name="Google Shape;236;p39"/>
          <p:cNvPicPr preferRelativeResize="0"/>
          <p:nvPr/>
        </p:nvPicPr>
        <p:blipFill rotWithShape="1">
          <a:blip r:embed="rId5">
            <a:alphaModFix/>
          </a:blip>
          <a:srcRect t="5980" b="6972"/>
          <a:stretch/>
        </p:blipFill>
        <p:spPr>
          <a:xfrm>
            <a:off x="179400" y="2654475"/>
            <a:ext cx="6285350" cy="2373925"/>
          </a:xfrm>
          <a:prstGeom prst="rect">
            <a:avLst/>
          </a:prstGeom>
          <a:noFill/>
          <a:ln>
            <a:noFill/>
          </a:ln>
        </p:spPr>
      </p:pic>
      <p:pic>
        <p:nvPicPr>
          <p:cNvPr id="237" name="Google Shape;237;p39"/>
          <p:cNvPicPr preferRelativeResize="0"/>
          <p:nvPr/>
        </p:nvPicPr>
        <p:blipFill rotWithShape="1">
          <a:blip r:embed="rId6">
            <a:alphaModFix/>
          </a:blip>
          <a:srcRect l="6177" r="2970"/>
          <a:stretch/>
        </p:blipFill>
        <p:spPr>
          <a:xfrm>
            <a:off x="6635875" y="789300"/>
            <a:ext cx="2382625" cy="423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0" descr="Download Free png Chalk Line Png (98+ images in Collection) Page 3 -  DLPNG.com"/>
          <p:cNvPicPr preferRelativeResize="0"/>
          <p:nvPr/>
        </p:nvPicPr>
        <p:blipFill rotWithShape="1">
          <a:blip r:embed="rId3">
            <a:alphaModFix/>
          </a:blip>
          <a:srcRect t="49181" b="48373"/>
          <a:stretch/>
        </p:blipFill>
        <p:spPr>
          <a:xfrm>
            <a:off x="-135749" y="621227"/>
            <a:ext cx="9415497" cy="80122"/>
          </a:xfrm>
          <a:prstGeom prst="rect">
            <a:avLst/>
          </a:prstGeom>
          <a:noFill/>
          <a:ln>
            <a:noFill/>
          </a:ln>
        </p:spPr>
      </p:pic>
      <p:sp>
        <p:nvSpPr>
          <p:cNvPr id="243" name="Google Shape;243;p40"/>
          <p:cNvSpPr txBox="1">
            <a:spLocks noGrp="1"/>
          </p:cNvSpPr>
          <p:nvPr>
            <p:ph type="body" idx="1"/>
          </p:nvPr>
        </p:nvSpPr>
        <p:spPr>
          <a:xfrm>
            <a:off x="179400" y="766550"/>
            <a:ext cx="6285300" cy="4354200"/>
          </a:xfrm>
          <a:prstGeom prst="rect">
            <a:avLst/>
          </a:prstGeom>
        </p:spPr>
        <p:txBody>
          <a:bodyPr spcFirstLastPara="1" wrap="square" lIns="45700" tIns="45700" rIns="45700" bIns="45700" anchor="t" anchorCtr="0">
            <a:normAutofit/>
          </a:bodyPr>
          <a:lstStyle/>
          <a:p>
            <a:pPr marL="0" lvl="0" indent="0" algn="l" rtl="0">
              <a:spcBef>
                <a:spcPts val="700"/>
              </a:spcBef>
              <a:spcAft>
                <a:spcPts val="0"/>
              </a:spcAft>
              <a:buNone/>
            </a:pPr>
            <a:r>
              <a:rPr lang="en" sz="2100"/>
              <a:t>What is controversy? Can you provide an example?</a:t>
            </a:r>
            <a:endParaRPr sz="2100"/>
          </a:p>
          <a:p>
            <a:pPr marL="0" lvl="0" indent="0" algn="l" rtl="0">
              <a:spcBef>
                <a:spcPts val="700"/>
              </a:spcBef>
              <a:spcAft>
                <a:spcPts val="0"/>
              </a:spcAft>
              <a:buClr>
                <a:schemeClr val="dk1"/>
              </a:buClr>
              <a:buSzPts val="1100"/>
              <a:buFont typeface="Arial"/>
              <a:buNone/>
            </a:pPr>
            <a:r>
              <a:rPr lang="en" sz="2100"/>
              <a:t>Look at the image to see how we can disagree respectfully.</a:t>
            </a:r>
            <a:endParaRPr sz="2100"/>
          </a:p>
          <a:p>
            <a:pPr marL="0" lvl="0" indent="0" algn="l" rtl="0">
              <a:spcBef>
                <a:spcPts val="700"/>
              </a:spcBef>
              <a:spcAft>
                <a:spcPts val="0"/>
              </a:spcAft>
              <a:buClr>
                <a:schemeClr val="dk1"/>
              </a:buClr>
              <a:buSzPts val="1100"/>
              <a:buFont typeface="Arial"/>
              <a:buNone/>
            </a:pPr>
            <a:r>
              <a:rPr lang="en" sz="2100"/>
              <a:t>Listen to your teacher’s story. Decide if the main character should go to jail or not.</a:t>
            </a:r>
            <a:endParaRPr sz="2100"/>
          </a:p>
          <a:p>
            <a:pPr marL="0" lvl="0" indent="0" algn="l" rtl="0">
              <a:spcBef>
                <a:spcPts val="700"/>
              </a:spcBef>
              <a:spcAft>
                <a:spcPts val="0"/>
              </a:spcAft>
              <a:buClr>
                <a:schemeClr val="dk1"/>
              </a:buClr>
              <a:buSzPts val="1100"/>
              <a:buFont typeface="Arial"/>
              <a:buNone/>
            </a:pPr>
            <a:endParaRPr sz="2100"/>
          </a:p>
        </p:txBody>
      </p:sp>
      <p:sp>
        <p:nvSpPr>
          <p:cNvPr id="244" name="Google Shape;244;p40"/>
          <p:cNvSpPr txBox="1"/>
          <p:nvPr/>
        </p:nvSpPr>
        <p:spPr>
          <a:xfrm>
            <a:off x="2382" y="-64222"/>
            <a:ext cx="9141600" cy="765600"/>
          </a:xfrm>
          <a:prstGeom prst="rect">
            <a:avLst/>
          </a:prstGeom>
          <a:noFill/>
          <a:ln>
            <a:noFill/>
          </a:ln>
          <a:effectLst>
            <a:outerShdw blurRad="25400">
              <a:srgbClr val="000000">
                <a:alpha val="45880"/>
              </a:srgbClr>
            </a:outerShdw>
          </a:effectLst>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chemeClr val="lt2"/>
              </a:buClr>
              <a:buSzPts val="3500"/>
              <a:buFont typeface="Sorts Mill Goudy"/>
              <a:buNone/>
            </a:pPr>
            <a:r>
              <a:rPr lang="en" sz="3500">
                <a:solidFill>
                  <a:schemeClr val="lt2"/>
                </a:solidFill>
                <a:latin typeface="Sorts Mill Goudy"/>
                <a:ea typeface="Sorts Mill Goudy"/>
                <a:cs typeface="Sorts Mill Goudy"/>
                <a:sym typeface="Sorts Mill Goudy"/>
              </a:rPr>
              <a:t>You are a Judge!</a:t>
            </a:r>
            <a:endParaRPr sz="1100"/>
          </a:p>
        </p:txBody>
      </p:sp>
      <p:pic>
        <p:nvPicPr>
          <p:cNvPr id="245" name="Google Shape;245;p40"/>
          <p:cNvPicPr preferRelativeResize="0"/>
          <p:nvPr/>
        </p:nvPicPr>
        <p:blipFill rotWithShape="1">
          <a:blip r:embed="rId4">
            <a:alphaModFix/>
          </a:blip>
          <a:srcRect t="5980" b="6972"/>
          <a:stretch/>
        </p:blipFill>
        <p:spPr>
          <a:xfrm>
            <a:off x="179400" y="2654475"/>
            <a:ext cx="6093500" cy="2373925"/>
          </a:xfrm>
          <a:prstGeom prst="rect">
            <a:avLst/>
          </a:prstGeom>
          <a:noFill/>
          <a:ln>
            <a:noFill/>
          </a:ln>
        </p:spPr>
      </p:pic>
      <p:pic>
        <p:nvPicPr>
          <p:cNvPr id="246" name="Google Shape;246;p40"/>
          <p:cNvPicPr preferRelativeResize="0"/>
          <p:nvPr/>
        </p:nvPicPr>
        <p:blipFill rotWithShape="1">
          <a:blip r:embed="rId5">
            <a:alphaModFix/>
          </a:blip>
          <a:srcRect t="33958"/>
          <a:stretch/>
        </p:blipFill>
        <p:spPr>
          <a:xfrm>
            <a:off x="6409264" y="766550"/>
            <a:ext cx="2580761" cy="42618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41"/>
          <p:cNvPicPr preferRelativeResize="0"/>
          <p:nvPr/>
        </p:nvPicPr>
        <p:blipFill rotWithShape="1">
          <a:blip r:embed="rId3">
            <a:alphaModFix/>
          </a:blip>
          <a:srcRect l="-2220" t="-4220" r="2219" b="4219"/>
          <a:stretch/>
        </p:blipFill>
        <p:spPr>
          <a:xfrm>
            <a:off x="7608378" y="1129300"/>
            <a:ext cx="1288396" cy="3785702"/>
          </a:xfrm>
          <a:prstGeom prst="rect">
            <a:avLst/>
          </a:prstGeom>
          <a:noFill/>
          <a:ln>
            <a:noFill/>
          </a:ln>
        </p:spPr>
      </p:pic>
      <p:sp>
        <p:nvSpPr>
          <p:cNvPr id="252" name="Google Shape;252;p41"/>
          <p:cNvSpPr txBox="1">
            <a:spLocks noGrp="1"/>
          </p:cNvSpPr>
          <p:nvPr>
            <p:ph type="title"/>
          </p:nvPr>
        </p:nvSpPr>
        <p:spPr>
          <a:xfrm>
            <a:off x="457200" y="205978"/>
            <a:ext cx="8229600" cy="857400"/>
          </a:xfrm>
          <a:prstGeom prst="rect">
            <a:avLst/>
          </a:prstGeom>
        </p:spPr>
        <p:txBody>
          <a:bodyPr spcFirstLastPara="1" wrap="square" lIns="45700" tIns="45700" rIns="45700" bIns="45700" anchor="ctr" anchorCtr="0">
            <a:normAutofit/>
          </a:bodyPr>
          <a:lstStyle/>
          <a:p>
            <a:pPr marL="0" lvl="0" indent="0" algn="ctr" rtl="0">
              <a:spcBef>
                <a:spcPts val="0"/>
              </a:spcBef>
              <a:spcAft>
                <a:spcPts val="0"/>
              </a:spcAft>
              <a:buNone/>
            </a:pPr>
            <a:r>
              <a:rPr lang="en"/>
              <a:t>Story - A Loaf</a:t>
            </a:r>
            <a:endParaRPr/>
          </a:p>
        </p:txBody>
      </p:sp>
      <p:sp>
        <p:nvSpPr>
          <p:cNvPr id="253" name="Google Shape;253;p41"/>
          <p:cNvSpPr txBox="1">
            <a:spLocks noGrp="1"/>
          </p:cNvSpPr>
          <p:nvPr>
            <p:ph type="body" idx="1"/>
          </p:nvPr>
        </p:nvSpPr>
        <p:spPr>
          <a:xfrm>
            <a:off x="457200" y="1200150"/>
            <a:ext cx="4526100" cy="3785700"/>
          </a:xfrm>
          <a:prstGeom prst="rect">
            <a:avLst/>
          </a:prstGeom>
        </p:spPr>
        <p:txBody>
          <a:bodyPr spcFirstLastPara="1" wrap="square" lIns="45700" tIns="45700" rIns="45700" bIns="45700" anchor="t" anchorCtr="0">
            <a:normAutofit/>
          </a:bodyPr>
          <a:lstStyle/>
          <a:p>
            <a:pPr marL="0" lvl="0" indent="0" algn="l" rtl="0">
              <a:spcBef>
                <a:spcPts val="700"/>
              </a:spcBef>
              <a:spcAft>
                <a:spcPts val="0"/>
              </a:spcAft>
              <a:buClr>
                <a:schemeClr val="dk1"/>
              </a:buClr>
              <a:buSzPts val="1100"/>
              <a:buFont typeface="Arial"/>
              <a:buNone/>
            </a:pPr>
            <a:r>
              <a:rPr lang="en"/>
              <a:t>1. A hungry boy stole a loaf of bread from a market.</a:t>
            </a:r>
            <a:endParaRPr/>
          </a:p>
          <a:p>
            <a:pPr marL="0" lvl="0" indent="0" algn="l" rtl="0">
              <a:spcBef>
                <a:spcPts val="700"/>
              </a:spcBef>
              <a:spcAft>
                <a:spcPts val="0"/>
              </a:spcAft>
              <a:buClr>
                <a:schemeClr val="dk1"/>
              </a:buClr>
              <a:buSzPts val="1100"/>
              <a:buFont typeface="Arial"/>
              <a:buNone/>
            </a:pPr>
            <a:r>
              <a:rPr lang="en"/>
              <a:t>2. The shopkeeper chased him down and called the police.</a:t>
            </a:r>
            <a:endParaRPr/>
          </a:p>
          <a:p>
            <a:pPr marL="0" lvl="0" indent="0" algn="l" rtl="0">
              <a:spcBef>
                <a:spcPts val="700"/>
              </a:spcBef>
              <a:spcAft>
                <a:spcPts val="0"/>
              </a:spcAft>
              <a:buClr>
                <a:schemeClr val="dk1"/>
              </a:buClr>
              <a:buSzPts val="1100"/>
              <a:buFont typeface="Arial"/>
              <a:buNone/>
            </a:pPr>
            <a:r>
              <a:rPr lang="en"/>
              <a:t>3. The boy said he only stole because his little sister hadn’t eaten in two days.</a:t>
            </a:r>
            <a:endParaRPr/>
          </a:p>
          <a:p>
            <a:pPr marL="0" lvl="0" indent="0" algn="l" rtl="0">
              <a:spcBef>
                <a:spcPts val="700"/>
              </a:spcBef>
              <a:spcAft>
                <a:spcPts val="0"/>
              </a:spcAft>
              <a:buClr>
                <a:schemeClr val="dk1"/>
              </a:buClr>
              <a:buSzPts val="1100"/>
              <a:buFont typeface="Arial"/>
              <a:buNone/>
            </a:pPr>
            <a:r>
              <a:rPr lang="en"/>
              <a:t>4. The shopkeeper admitted he throws away extra bread at the end of each day.</a:t>
            </a:r>
            <a:endParaRPr/>
          </a:p>
          <a:p>
            <a:pPr marL="0" lvl="0" indent="0" algn="l" rtl="0">
              <a:spcBef>
                <a:spcPts val="700"/>
              </a:spcBef>
              <a:spcAft>
                <a:spcPts val="0"/>
              </a:spcAft>
              <a:buClr>
                <a:schemeClr val="dk1"/>
              </a:buClr>
              <a:buSzPts val="1100"/>
              <a:buFont typeface="Arial"/>
              <a:buNone/>
            </a:pPr>
            <a:r>
              <a:rPr lang="en"/>
              <a:t>5. The police officer hesitated, wondering if arresting the boy was the right thing to do.</a:t>
            </a:r>
            <a:endParaRPr/>
          </a:p>
          <a:p>
            <a:pPr marL="0" lvl="0" indent="0" algn="l" rtl="0">
              <a:spcBef>
                <a:spcPts val="700"/>
              </a:spcBef>
              <a:spcAft>
                <a:spcPts val="0"/>
              </a:spcAft>
              <a:buNone/>
            </a:pPr>
            <a:r>
              <a:rPr lang="en"/>
              <a:t>6. The shopkeeper must now decide whether to press charges or let the boy go.</a:t>
            </a:r>
            <a:endParaRPr/>
          </a:p>
        </p:txBody>
      </p:sp>
      <p:pic>
        <p:nvPicPr>
          <p:cNvPr id="254" name="Google Shape;254;p41"/>
          <p:cNvPicPr preferRelativeResize="0"/>
          <p:nvPr/>
        </p:nvPicPr>
        <p:blipFill>
          <a:blip r:embed="rId4">
            <a:alphaModFix/>
          </a:blip>
          <a:stretch>
            <a:fillRect/>
          </a:stretch>
        </p:blipFill>
        <p:spPr>
          <a:xfrm rot="-1539329">
            <a:off x="6448097" y="2465946"/>
            <a:ext cx="1066809" cy="3633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VTI">
  <a:themeElements>
    <a:clrScheme name="Coffee">
      <a:dk1>
        <a:srgbClr val="000000"/>
      </a:dk1>
      <a:lt1>
        <a:srgbClr val="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2563</Words>
  <Application>Microsoft Office PowerPoint</Application>
  <PresentationFormat>On-screen Show (16:9)</PresentationFormat>
  <Paragraphs>301</Paragraphs>
  <Slides>44</Slides>
  <Notes>44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Sorts Mill Goudy</vt:lpstr>
      <vt:lpstr>Times New Roman</vt:lpstr>
      <vt:lpstr>Arial</vt:lpstr>
      <vt:lpstr>Noto Sans Symbols</vt:lpstr>
      <vt:lpstr>Simple Light</vt:lpstr>
      <vt:lpstr>SlateVTI</vt:lpstr>
      <vt:lpstr>Lesson 1: Introduction to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Story - A Loaf</vt:lpstr>
      <vt:lpstr>PowerPoint Presentation</vt:lpstr>
      <vt:lpstr>PowerPoint Presentation</vt:lpstr>
      <vt:lpstr>PowerPoint Presentation</vt:lpstr>
      <vt:lpstr>PowerPoint Presentation</vt:lpstr>
      <vt:lpstr>Statement of Inquiry:</vt:lpstr>
      <vt:lpstr>Lesson 2: Genghis Khan</vt:lpstr>
      <vt:lpstr>PowerPoint Presentation</vt:lpstr>
      <vt:lpstr>PowerPoint Presentation</vt:lpstr>
      <vt:lpstr>PowerPoint Presentation</vt:lpstr>
      <vt:lpstr>PowerPoint Presentation</vt:lpstr>
      <vt:lpstr>PowerPoint Presentation</vt:lpstr>
      <vt:lpstr>PowerPoint Presentation</vt:lpstr>
      <vt:lpstr>Lesson 3: Mansa Musa</vt:lpstr>
      <vt:lpstr>PowerPoint Presentation</vt:lpstr>
      <vt:lpstr>PowerPoint Presentation</vt:lpstr>
      <vt:lpstr>PowerPoint Presentation</vt:lpstr>
      <vt:lpstr>PowerPoint Presentation</vt:lpstr>
      <vt:lpstr>PowerPoint Presentation</vt:lpstr>
      <vt:lpstr>One does not give a gift without a motive.  [without a reason]</vt:lpstr>
      <vt:lpstr>The hyena chasing two antelopes at the same time will go to bed hungry.</vt:lpstr>
      <vt:lpstr>A village without a leader is destroyed by a single enemy.</vt:lpstr>
      <vt:lpstr>PowerPoint Presentation</vt:lpstr>
      <vt:lpstr>PowerPoint Presentation</vt:lpstr>
      <vt:lpstr>Lesson 4: Wu Zetian</vt:lpstr>
      <vt:lpstr>PowerPoint Presentation</vt:lpstr>
      <vt:lpstr>PowerPoint Presentation</vt:lpstr>
      <vt:lpstr>PowerPoint Presentation</vt:lpstr>
      <vt:lpstr>PowerPoint Presentation</vt:lpstr>
      <vt:lpstr>PowerPoint Presentation</vt:lpstr>
      <vt:lpstr>Lesson 5: Sample Debate &amp; Summative Choices</vt:lpstr>
      <vt:lpstr>PowerPoint Presentation</vt:lpstr>
      <vt:lpstr>PowerPoint Presentation</vt:lpstr>
      <vt:lpstr>Lesson 6: Writing the First Body Paragraph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Jiyoung</cp:lastModifiedBy>
  <cp:revision>1</cp:revision>
  <dcterms:modified xsi:type="dcterms:W3CDTF">2025-06-28T02:06:29Z</dcterms:modified>
</cp:coreProperties>
</file>