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708367ca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8708367ca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708367ca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708367ca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full text of main argument here.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1f5c3a3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1f5c3a3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full text of main argument here.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a1f5c3a33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a1f5c3a3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full text of main argument here.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1f5c3a33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a1f5c3a33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32850" y="888825"/>
            <a:ext cx="8478300" cy="184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[Name of Famous Person]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/>
              <a:t>[Hero or </a:t>
            </a:r>
            <a:r>
              <a:rPr lang="en" sz="4000"/>
              <a:t>Villain</a:t>
            </a:r>
            <a:r>
              <a:rPr lang="en" sz="4000"/>
              <a:t>]</a:t>
            </a:r>
            <a:endParaRPr sz="4000"/>
          </a:p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1904550" y="3017575"/>
            <a:ext cx="5334900" cy="5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List all student names: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Argument 1 by </a:t>
            </a:r>
            <a:r>
              <a:rPr lang="en"/>
              <a:t>[student name]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505700"/>
            <a:ext cx="4540200" cy="34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[Explain all the good or all the bad things this person has done that makes them either a hero or villain]].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50" y="1429425"/>
            <a:ext cx="3714075" cy="37140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Argument 2 by [student name]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505700"/>
            <a:ext cx="4583100" cy="3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[Explain all the good or all the bad things this person has done that makes them either a hero or villain]].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50" y="1429425"/>
            <a:ext cx="3714075" cy="37140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Argument 3 by [student name]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505700"/>
            <a:ext cx="4523100" cy="34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Genghis Khan &amp; Gandhi: Should we be less judgemental of people from the past?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Mansa Musa &amp; Queen Elizabeth: Should we be more proud of strength or human rights?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Wu Zetian &amp; Winnie Mandela: Is violence ever justified?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250" y="1429425"/>
            <a:ext cx="3714075" cy="37140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SOURCES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415700" y="348650"/>
            <a:ext cx="7557300" cy="3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Insert Noodle Tool citations here.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</a:rPr>
              <a:t>Webpage</a:t>
            </a:r>
            <a:r>
              <a:rPr lang="en" sz="1050">
                <a:solidFill>
                  <a:srgbClr val="333333"/>
                </a:solidFill>
              </a:rPr>
              <a:t>:</a:t>
            </a:r>
            <a:endParaRPr sz="1050">
              <a:solidFill>
                <a:srgbClr val="333333"/>
              </a:solidFill>
            </a:endParaRPr>
          </a:p>
          <a:p>
            <a:pPr indent="400050" lvl="0" marL="4000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</a:rPr>
              <a:t>Child, Julia. Journal, 1974. 1974. Papers of Julia Child, 1925-1993. </a:t>
            </a:r>
            <a:r>
              <a:rPr i="1" lang="en" sz="1050">
                <a:solidFill>
                  <a:srgbClr val="333333"/>
                </a:solidFill>
              </a:rPr>
              <a:t>Schlesinger Library on the History of Women in America, Radcliffe Institute</a:t>
            </a:r>
            <a:r>
              <a:rPr lang="en" sz="1050">
                <a:solidFill>
                  <a:srgbClr val="333333"/>
                </a:solidFill>
              </a:rPr>
              <a:t>, https://id.lib.harvard.edu/ead/c/sch00222c00006/catalog.</a:t>
            </a:r>
            <a:endParaRPr sz="1050">
              <a:solidFill>
                <a:srgbClr val="333333"/>
              </a:solidFill>
            </a:endParaRPr>
          </a:p>
          <a:p>
            <a:pPr indent="0" lvl="0" marL="381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</a:rPr>
              <a:t> 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</a:rPr>
              <a:t>Image</a:t>
            </a:r>
            <a:r>
              <a:rPr lang="en" sz="1050">
                <a:solidFill>
                  <a:srgbClr val="333333"/>
                </a:solidFill>
              </a:rPr>
              <a:t>:</a:t>
            </a:r>
            <a:endParaRPr sz="1050">
              <a:solidFill>
                <a:srgbClr val="333333"/>
              </a:solidFill>
            </a:endParaRPr>
          </a:p>
          <a:p>
            <a:pPr indent="419100" lvl="0" marL="381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</a:rPr>
              <a:t>Child, Paul. </a:t>
            </a:r>
            <a:r>
              <a:rPr i="1" lang="en" sz="1050">
                <a:solidFill>
                  <a:srgbClr val="333333"/>
                </a:solidFill>
              </a:rPr>
              <a:t>Julia Child at the White House</a:t>
            </a:r>
            <a:r>
              <a:rPr lang="en" sz="1050">
                <a:solidFill>
                  <a:srgbClr val="333333"/>
                </a:solidFill>
              </a:rPr>
              <a:t>. Produced by WGBH, 1967. </a:t>
            </a:r>
            <a:r>
              <a:rPr i="1" lang="en" sz="1050">
                <a:solidFill>
                  <a:srgbClr val="333333"/>
                </a:solidFill>
              </a:rPr>
              <a:t>Schlesinger Library on the History of Women in America, Radcliffe Institute</a:t>
            </a:r>
            <a:r>
              <a:rPr lang="en" sz="1050">
                <a:solidFill>
                  <a:srgbClr val="333333"/>
                </a:solidFill>
              </a:rPr>
              <a:t>, https://id.lib.harvard.edu/images/olvwork539731/urn-3:RAD.SCHL:4510469/catalog.</a:t>
            </a:r>
            <a:endParaRPr sz="1050">
              <a:solidFill>
                <a:srgbClr val="333333"/>
              </a:solidFill>
            </a:endParaRPr>
          </a:p>
          <a:p>
            <a:pPr indent="0" lvl="0" marL="381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</a:rPr>
              <a:t> </a:t>
            </a:r>
            <a:endParaRPr sz="105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333333"/>
                </a:solidFill>
              </a:rPr>
              <a:t>Book</a:t>
            </a:r>
            <a:r>
              <a:rPr lang="en" sz="1050">
                <a:solidFill>
                  <a:srgbClr val="333333"/>
                </a:solidFill>
              </a:rPr>
              <a:t>:</a:t>
            </a:r>
            <a:endParaRPr sz="1050">
              <a:solidFill>
                <a:srgbClr val="333333"/>
              </a:solidFill>
            </a:endParaRPr>
          </a:p>
          <a:p>
            <a:pPr indent="419100" lvl="0" marL="381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</a:rPr>
              <a:t>Beck, Simone, Louise Bertholle, and Julia Child. </a:t>
            </a:r>
            <a:r>
              <a:rPr i="1" lang="en" sz="1050">
                <a:solidFill>
                  <a:srgbClr val="333333"/>
                </a:solidFill>
              </a:rPr>
              <a:t>Mastering the art of French cooking.</a:t>
            </a:r>
            <a:r>
              <a:rPr lang="en" sz="1050">
                <a:solidFill>
                  <a:srgbClr val="333333"/>
                </a:solidFill>
              </a:rPr>
              <a:t> 1st ed., Knopf, 1961.</a:t>
            </a:r>
            <a:endParaRPr sz="1050">
              <a:solidFill>
                <a:srgbClr val="333333"/>
              </a:solidFill>
            </a:endParaRPr>
          </a:p>
          <a:p>
            <a:pPr indent="0" lvl="0" marL="3810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</a:rPr>
              <a:t>Child, Julia. </a:t>
            </a:r>
            <a:r>
              <a:rPr i="1" lang="en" sz="1050">
                <a:solidFill>
                  <a:srgbClr val="333333"/>
                </a:solidFill>
              </a:rPr>
              <a:t>The French chef cookbook</a:t>
            </a:r>
            <a:r>
              <a:rPr lang="en" sz="1050">
                <a:solidFill>
                  <a:srgbClr val="333333"/>
                </a:solidFill>
              </a:rPr>
              <a:t>. Drawings and photographs by Paul Child, 1st ed., Alfred A. Knopf, 1968</a:t>
            </a:r>
            <a:r>
              <a:rPr lang="en" sz="850">
                <a:solidFill>
                  <a:srgbClr val="3A3A3A"/>
                </a:solidFill>
              </a:rPr>
              <a:t>.</a:t>
            </a:r>
            <a:endParaRPr sz="850">
              <a:solidFill>
                <a:srgbClr val="3A3A3A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